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bg1">
              <a:alpha val="57000"/>
            </a:schemeClr>
          </a:soli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bg1">
              <a:alpha val="27000"/>
            </a:scheme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66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74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43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479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00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73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37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17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44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546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DAE-0B96-4D19-8462-3FE63410939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4104-723B-4C25-8160-20113278B6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23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solidFill>
            <a:schemeClr val="bg1">
              <a:alpha val="21000"/>
            </a:schemeClr>
          </a:solidFill>
        </p:spPr>
        <p:txBody>
          <a:bodyPr>
            <a:noAutofit/>
          </a:bodyPr>
          <a:lstStyle/>
          <a:p>
            <a:r>
              <a:rPr lang="ru-RU" sz="4800" dirty="0" smtClean="0"/>
              <a:t>Литературное чтение </a:t>
            </a:r>
            <a:br>
              <a:rPr lang="ru-RU" sz="4800" dirty="0" smtClean="0"/>
            </a:br>
            <a:r>
              <a:rPr lang="ru-RU" sz="4800" dirty="0" smtClean="0"/>
              <a:t>1 класс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  <a:solidFill>
            <a:schemeClr val="bg1">
              <a:alpha val="23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И. Пивоварова «Вежливый ослик»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5013175"/>
            <a:ext cx="3284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у</a:t>
            </a:r>
            <a:r>
              <a:rPr lang="ru-RU" sz="2000" dirty="0" smtClean="0"/>
              <a:t>читель начальных классов</a:t>
            </a:r>
          </a:p>
          <a:p>
            <a:r>
              <a:rPr lang="ru-RU" sz="2000" dirty="0" smtClean="0"/>
              <a:t>МОУ </a:t>
            </a:r>
            <a:r>
              <a:rPr lang="ru-RU" sz="2000" dirty="0" smtClean="0"/>
              <a:t>СОШ № 7 г. </a:t>
            </a:r>
            <a:r>
              <a:rPr lang="ru-RU" sz="2000" smtClean="0"/>
              <a:t>Кондопоги</a:t>
            </a:r>
            <a:endParaRPr lang="ru-RU" sz="2000" dirty="0" smtClean="0"/>
          </a:p>
          <a:p>
            <a:r>
              <a:rPr lang="ru-RU" sz="2000" dirty="0" smtClean="0"/>
              <a:t>Маркова Ирина Николаевна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548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340768"/>
            <a:ext cx="3763531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доброе</a:t>
            </a:r>
          </a:p>
          <a:p>
            <a:r>
              <a:rPr lang="ru-RU" sz="5400" b="1" dirty="0" smtClean="0"/>
              <a:t>приятного</a:t>
            </a:r>
          </a:p>
          <a:p>
            <a:r>
              <a:rPr lang="ru-RU" sz="5400" b="1" dirty="0"/>
              <a:t>с</a:t>
            </a:r>
            <a:r>
              <a:rPr lang="ru-RU" sz="5400" b="1" dirty="0" smtClean="0"/>
              <a:t>частливого</a:t>
            </a:r>
          </a:p>
          <a:p>
            <a:r>
              <a:rPr lang="ru-RU" sz="5400" b="1" dirty="0"/>
              <a:t>д</a:t>
            </a:r>
            <a:r>
              <a:rPr lang="ru-RU" sz="5400" b="1" dirty="0" smtClean="0"/>
              <a:t>обрый</a:t>
            </a:r>
          </a:p>
          <a:p>
            <a:r>
              <a:rPr lang="ru-RU" sz="5400" b="1" dirty="0"/>
              <a:t>с</a:t>
            </a:r>
            <a:r>
              <a:rPr lang="ru-RU" sz="5400" b="1" dirty="0" smtClean="0"/>
              <a:t>покойной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36096" y="1494656"/>
            <a:ext cx="287764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н</a:t>
            </a:r>
            <a:r>
              <a:rPr lang="ru-RU" sz="5400" b="1" dirty="0" smtClean="0"/>
              <a:t>очи</a:t>
            </a:r>
          </a:p>
          <a:p>
            <a:r>
              <a:rPr lang="ru-RU" sz="5400" b="1" dirty="0"/>
              <a:t>п</a:t>
            </a:r>
            <a:r>
              <a:rPr lang="ru-RU" sz="5400" b="1" dirty="0" smtClean="0"/>
              <a:t>ути</a:t>
            </a:r>
          </a:p>
          <a:p>
            <a:r>
              <a:rPr lang="ru-RU" sz="5400" b="1" dirty="0"/>
              <a:t>д</a:t>
            </a:r>
            <a:r>
              <a:rPr lang="ru-RU" sz="5400" b="1" dirty="0" smtClean="0"/>
              <a:t>ень</a:t>
            </a:r>
          </a:p>
          <a:p>
            <a:r>
              <a:rPr lang="ru-RU" sz="5400" b="1" dirty="0"/>
              <a:t>а</a:t>
            </a:r>
            <a:r>
              <a:rPr lang="ru-RU" sz="5400" b="1" dirty="0" smtClean="0"/>
              <a:t>ппетита</a:t>
            </a:r>
          </a:p>
          <a:p>
            <a:r>
              <a:rPr lang="ru-RU" sz="5400" b="1" dirty="0" smtClean="0"/>
              <a:t>утро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04664"/>
            <a:ext cx="4953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Составь словосочетания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31569" y="1340768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>
                <a:solidFill>
                  <a:prstClr val="black"/>
                </a:solidFill>
              </a:rPr>
              <a:t>доброе утро</a:t>
            </a:r>
          </a:p>
          <a:p>
            <a:pPr lvl="0"/>
            <a:r>
              <a:rPr lang="ru-RU" sz="5400" b="1" dirty="0">
                <a:solidFill>
                  <a:prstClr val="black"/>
                </a:solidFill>
              </a:rPr>
              <a:t>приятного аппетита</a:t>
            </a:r>
          </a:p>
          <a:p>
            <a:pPr lvl="0"/>
            <a:r>
              <a:rPr lang="ru-RU" sz="5400" b="1" dirty="0">
                <a:solidFill>
                  <a:prstClr val="black"/>
                </a:solidFill>
              </a:rPr>
              <a:t>счастливого пути</a:t>
            </a:r>
          </a:p>
          <a:p>
            <a:pPr lvl="0"/>
            <a:r>
              <a:rPr lang="ru-RU" sz="5400" b="1" dirty="0">
                <a:solidFill>
                  <a:prstClr val="black"/>
                </a:solidFill>
              </a:rPr>
              <a:t>добрый день</a:t>
            </a:r>
          </a:p>
          <a:p>
            <a:pPr lvl="0"/>
            <a:r>
              <a:rPr lang="ru-RU" sz="5400" b="1" dirty="0">
                <a:solidFill>
                  <a:prstClr val="black"/>
                </a:solidFill>
              </a:rPr>
              <a:t>спокойной ночи</a:t>
            </a:r>
          </a:p>
        </p:txBody>
      </p:sp>
    </p:spTree>
    <p:extLst>
      <p:ext uri="{BB962C8B-B14F-4D97-AF65-F5344CB8AC3E}">
        <p14:creationId xmlns:p14="http://schemas.microsoft.com/office/powerpoint/2010/main" xmlns="" val="3422568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713" y="1412776"/>
            <a:ext cx="856305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Вежливый</a:t>
            </a:r>
            <a:r>
              <a:rPr lang="ru-RU" sz="3600" dirty="0" smtClean="0"/>
              <a:t> –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соблюдающий </a:t>
            </a:r>
            <a:r>
              <a:rPr lang="ru-RU" sz="4400" u="sng" dirty="0" smtClean="0">
                <a:solidFill>
                  <a:srgbClr val="002060"/>
                </a:solidFill>
              </a:rPr>
              <a:t>правила приличия</a:t>
            </a:r>
            <a:r>
              <a:rPr lang="ru-RU" sz="4400" dirty="0" smtClean="0">
                <a:solidFill>
                  <a:srgbClr val="002060"/>
                </a:solidFill>
              </a:rPr>
              <a:t>, </a:t>
            </a:r>
          </a:p>
          <a:p>
            <a:r>
              <a:rPr lang="ru-RU" sz="4400" u="sng" dirty="0" smtClean="0">
                <a:solidFill>
                  <a:srgbClr val="002060"/>
                </a:solidFill>
              </a:rPr>
              <a:t>воспитанный, учтивый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1025" y="539767"/>
            <a:ext cx="5082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По словарю С.И.Ожегова</a:t>
            </a:r>
            <a:endParaRPr lang="ru-RU" sz="3600" dirty="0"/>
          </a:p>
        </p:txBody>
      </p:sp>
      <p:pic>
        <p:nvPicPr>
          <p:cNvPr id="2056" name="Picture 8" descr="Димон александр торик скачать Рабочий сто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84984"/>
            <a:ext cx="2046749" cy="307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30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рень-Брень... всё - набекрень?: &quot;. - Старая Лестница, что ж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333" y="1017098"/>
            <a:ext cx="3796320" cy="489654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39952" y="1080584"/>
            <a:ext cx="4623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Ирина Михайловна </a:t>
            </a:r>
          </a:p>
          <a:p>
            <a:pPr algn="ctr"/>
            <a:r>
              <a:rPr lang="ru-RU" sz="4000" b="1" dirty="0" smtClean="0"/>
              <a:t>Пивоварова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70484" y="2553582"/>
            <a:ext cx="2162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1939 - 1986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01307" y="3789040"/>
            <a:ext cx="32062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оэтесса</a:t>
            </a:r>
          </a:p>
          <a:p>
            <a:r>
              <a:rPr lang="ru-RU" sz="4000" dirty="0"/>
              <a:t>п</a:t>
            </a:r>
            <a:r>
              <a:rPr lang="ru-RU" sz="4000" dirty="0" smtClean="0"/>
              <a:t>исательница</a:t>
            </a:r>
          </a:p>
          <a:p>
            <a:r>
              <a:rPr lang="ru-RU" sz="4000" dirty="0" smtClean="0"/>
              <a:t>иллюстратор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91715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quot;Ежели вы вежливы...&quot; &quot; Нескучная школа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030" y="1499302"/>
            <a:ext cx="5684357" cy="471844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3728" y="571327"/>
            <a:ext cx="4962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«Вежливый ослик»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37318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quot;Ежели вы вежливы...&quot; &quot; Нескучная школа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211" y="1556792"/>
            <a:ext cx="3385034" cy="280983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3728" y="571327"/>
            <a:ext cx="4962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«Вежливый ослик»</a:t>
            </a:r>
            <a:endParaRPr lang="ru-RU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35250" y="1556792"/>
            <a:ext cx="195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добрый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6245" y="2253823"/>
            <a:ext cx="5080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л</a:t>
            </a:r>
            <a:r>
              <a:rPr lang="ru-RU" sz="4000" b="1" dirty="0" smtClean="0"/>
              <a:t>юбящий только себя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64550" y="2961709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обманщик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8672" y="3680679"/>
            <a:ext cx="1838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шутник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28672" y="4409470"/>
            <a:ext cx="5143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недоброжелательный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9181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quot;Ежели вы вежливы...&quot; &quot; Нескучная школа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6613" y="2780928"/>
            <a:ext cx="4077191" cy="338437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23728" y="571327"/>
            <a:ext cx="4962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/>
              <a:t>«Вежливый ослик»</a:t>
            </a:r>
            <a:endParaRPr lang="ru-RU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3140" y="1426553"/>
            <a:ext cx="8399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Почему поэт не советует быть похожим на такого «вежливого ослика»?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67881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5263" y="548680"/>
            <a:ext cx="3419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Интернет ресурсы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33455"/>
            <a:ext cx="5376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http://tolkslovar.ru/v1328.html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53979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http://www.ushkinamakushke.ru/pivovarova_mp3.html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5374" y="1639955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http://</a:t>
            </a:r>
            <a:r>
              <a:rPr lang="en-US" sz="2800" b="1" dirty="0" smtClean="0"/>
              <a:t>oujsf.15reality.ru/stol/topic</a:t>
            </a:r>
            <a:endParaRPr lang="ru-RU" sz="2800" b="1" dirty="0" smtClean="0"/>
          </a:p>
          <a:p>
            <a:r>
              <a:rPr lang="en-US" sz="2800" b="1" dirty="0" smtClean="0"/>
              <a:t>6cbf2d9423331098075dcea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56992"/>
            <a:ext cx="85187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http://@us.www.liveedu.ru/projects_beginners/audiobooks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9583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ral10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112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floral10</vt:lpstr>
      <vt:lpstr>Литературное чтение  1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8</cp:revision>
  <dcterms:modified xsi:type="dcterms:W3CDTF">2023-12-09T12:27:14Z</dcterms:modified>
</cp:coreProperties>
</file>