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1" r:id="rId5"/>
    <p:sldId id="262" r:id="rId6"/>
    <p:sldId id="263" r:id="rId7"/>
    <p:sldId id="264" r:id="rId8"/>
    <p:sldId id="266" r:id="rId9"/>
    <p:sldId id="267" r:id="rId10"/>
    <p:sldId id="268" r:id="rId11"/>
    <p:sldId id="270" r:id="rId12"/>
    <p:sldId id="271" r:id="rId13"/>
    <p:sldId id="27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96" y="-7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51CE9-666D-491B-8DCA-EF04776EFF12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0502B-FF0D-4D1C-A637-59A731C681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0280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51CE9-666D-491B-8DCA-EF04776EFF12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0502B-FF0D-4D1C-A637-59A731C681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0216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51CE9-666D-491B-8DCA-EF04776EFF12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0502B-FF0D-4D1C-A637-59A731C681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5596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51CE9-666D-491B-8DCA-EF04776EFF12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0502B-FF0D-4D1C-A637-59A731C681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703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51CE9-666D-491B-8DCA-EF04776EFF12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0502B-FF0D-4D1C-A637-59A731C681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1333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51CE9-666D-491B-8DCA-EF04776EFF12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0502B-FF0D-4D1C-A637-59A731C681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1795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51CE9-666D-491B-8DCA-EF04776EFF12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0502B-FF0D-4D1C-A637-59A731C681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3304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51CE9-666D-491B-8DCA-EF04776EFF12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0502B-FF0D-4D1C-A637-59A731C681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176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51CE9-666D-491B-8DCA-EF04776EFF12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0502B-FF0D-4D1C-A637-59A731C681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6126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51CE9-666D-491B-8DCA-EF04776EFF12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0502B-FF0D-4D1C-A637-59A731C681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082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51CE9-666D-491B-8DCA-EF04776EFF12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0502B-FF0D-4D1C-A637-59A731C681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8994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351CE9-666D-491B-8DCA-EF04776EFF12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80502B-FF0D-4D1C-A637-59A731C681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171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0" y="0"/>
            <a:ext cx="1780735" cy="522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6588224" y="0"/>
            <a:ext cx="1780735" cy="522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780735" y="-6781"/>
            <a:ext cx="4807489" cy="523598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780735" y="0"/>
            <a:ext cx="480748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Карточка 1. </a:t>
            </a:r>
          </a:p>
          <a:p>
            <a:pPr marL="342900" indent="-342900">
              <a:buAutoNum type="arabicPeriod"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Заполни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пропуски: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 – это _______, состоящее из ___________. _______ в тексте объединены _______ и связаны друг с другом _________.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 можно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Прочитай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Отметь группу предложений, которая является текстом.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0725" lvl="0" indent="-360363" algn="just">
              <a:buFont typeface="+mj-lt"/>
              <a:buAutoNum type="alphaUcPeriod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Летом созревает много фруктов. В лесу раздавался стук дятла. Внучки помогали бабушке по хозяйству.</a:t>
            </a:r>
          </a:p>
          <a:p>
            <a:pPr marL="720725" lvl="0" indent="-360363" algn="just">
              <a:buFont typeface="+mj-lt"/>
              <a:buAutoNum type="alphaUcPeriod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Первого сентября начался учебный год. Дети пошли в школу. Они были рады увидеть друг друга. </a:t>
            </a: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Раздели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слова на слоги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Капитан, помидор, жёлуди, смех, солнышко, стук. </a:t>
            </a: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Вставь пропущенные буквы</a:t>
            </a:r>
          </a:p>
          <a:p>
            <a:pPr>
              <a:spcBef>
                <a:spcPts val="600"/>
              </a:spcBef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М_роз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мес_ц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меб_ль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быстр_,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яг_да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2463928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350089" y="-1"/>
            <a:ext cx="1430647" cy="420114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6588224" y="-1"/>
            <a:ext cx="1430647" cy="4201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780735" y="-6782"/>
            <a:ext cx="4807489" cy="42079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780735" y="0"/>
            <a:ext cx="4807489" cy="4078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Карточка 10. </a:t>
            </a: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Ответь на вопрос: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слова называются «родственными»?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Выдели корень только в родственных словах. Зачеркни лишнее слово.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Мороз, морской, морозилка, морозный.</a:t>
            </a:r>
          </a:p>
          <a:p>
            <a:pPr lvl="0">
              <a:lnSpc>
                <a:spcPct val="15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Моряк, рыбак, море, морской, морс.</a:t>
            </a:r>
          </a:p>
          <a:p>
            <a:pPr lvl="0">
              <a:lnSpc>
                <a:spcPct val="15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Лесной, лесник, леска, лес.</a:t>
            </a:r>
          </a:p>
          <a:p>
            <a:pPr lvl="0">
              <a:lnSpc>
                <a:spcPct val="15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Горка, горный, горький. </a:t>
            </a:r>
          </a:p>
          <a:p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Вставь пропущенные буквы</a:t>
            </a:r>
          </a:p>
          <a:p>
            <a:pPr>
              <a:spcBef>
                <a:spcPts val="600"/>
              </a:spcBef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Ул_ца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ур_жай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м_роз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к_пуста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р_сунок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2783857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45279" y="-1"/>
            <a:ext cx="1535457" cy="45089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6588224" y="-1"/>
            <a:ext cx="1535457" cy="45089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780735" y="-6782"/>
            <a:ext cx="4807489" cy="4515709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780735" y="0"/>
            <a:ext cx="4807489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Карточка 11. </a:t>
            </a: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Ответь на вопрос: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корень?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слова называются однокоренными?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Выпиши однокоренные слова группами. Выдели корень.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Лиса, дубовый, ходить, дуб, лисёнок, вход, дубок, лисьи, переход. </a:t>
            </a:r>
          </a:p>
          <a:p>
            <a:pPr>
              <a:lnSpc>
                <a:spcPct val="150000"/>
              </a:lnSpc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_________________________________________________________________________________________________________________________________________________________________________________________________________________________________</a:t>
            </a: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Вставь пропущенные буквы</a:t>
            </a:r>
          </a:p>
          <a:p>
            <a:pPr>
              <a:spcBef>
                <a:spcPts val="600"/>
              </a:spcBef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П_нал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п_суда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мес_ц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меб_ль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ул_ца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9994145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93305" y="-1"/>
            <a:ext cx="1687431" cy="49552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6588224" y="-1"/>
            <a:ext cx="1687431" cy="49552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780735" y="-6782"/>
            <a:ext cx="4807489" cy="496198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780735" y="0"/>
            <a:ext cx="4807489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Карточка 12. </a:t>
            </a: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Ответь на вопрос: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слова нельзя переносить? 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переносятся слова с буквами Й, Ъ, Ь?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переносятся слова с удвоенной согласной?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Например, суббота</a:t>
            </a:r>
            <a:b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Найди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слова, которые перенесли неправильно. Выпиши эти слова и раздели их для переноса.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Я-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-да, паль-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ки,осе-нний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-лен-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ький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ко-фей-ник,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кра-йний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____________________________________________________________________________________________________________________________________________________________________________________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Поставь ударение в словах.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Капитан, помидор, жёлуди, смех, солнышко, стук. 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Вставь пропущенные буквы</a:t>
            </a:r>
          </a:p>
          <a:p>
            <a:pPr>
              <a:spcBef>
                <a:spcPts val="600"/>
              </a:spcBef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К_пуста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меб_ль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ул_ца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д_рога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уч_ник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7486553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454897" y="-1"/>
            <a:ext cx="1325839" cy="38933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6588224" y="0"/>
            <a:ext cx="1325839" cy="3893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780735" y="-6781"/>
            <a:ext cx="4807489" cy="390015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780735" y="0"/>
            <a:ext cx="4807489" cy="3893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Карточка 13. </a:t>
            </a:r>
          </a:p>
          <a:p>
            <a:pPr lvl="0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Ответь на вопрос: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Расскажи о словах, которые всегда пишутся с заглавной буквы.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Вставь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пропущенные слова: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Меня зовут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___________________________________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живу в городе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Мою учительницу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зовут ________________________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_____________________________________________Свою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собаку (кошку) я бы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назвал ________________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_____________________________________________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Вставь пропущенные буквы</a:t>
            </a:r>
          </a:p>
          <a:p>
            <a:pPr>
              <a:spcBef>
                <a:spcPts val="600"/>
              </a:spcBef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Яг_да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с_бака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п_тух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п_суда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ур_жай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03636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487389" y="0"/>
            <a:ext cx="1293346" cy="37979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6588225" y="0"/>
            <a:ext cx="1293346" cy="37979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780735" y="-6780"/>
            <a:ext cx="4807489" cy="3804744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780735" y="0"/>
            <a:ext cx="4807489" cy="3797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Карточка 2. 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600" b="1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Продолжи фразу:</a:t>
            </a:r>
            <a:endParaRPr lang="ru-RU" sz="16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Тема текста – это то, ___</a:t>
            </a:r>
            <a:endParaRPr lang="ru-RU" sz="16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r>
              <a:rPr lang="ru-RU" sz="16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Главная мысль текста – это то ____</a:t>
            </a:r>
          </a:p>
          <a:p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Найди и подчеркни грамматическую основу (подлежащее и сказуемое)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дует холодный ветер.</a:t>
            </a:r>
          </a:p>
          <a:p>
            <a:pPr>
              <a:spcBef>
                <a:spcPts val="60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Солнце светит прямо в окно.</a:t>
            </a:r>
          </a:p>
          <a:p>
            <a:pPr>
              <a:spcBef>
                <a:spcPts val="60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кормили ёжика молоком.</a:t>
            </a:r>
          </a:p>
          <a:p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Вставь пропущенные буквы</a:t>
            </a:r>
          </a:p>
          <a:p>
            <a:pPr>
              <a:spcBef>
                <a:spcPts val="600"/>
              </a:spcBef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Ябл_ко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с_бака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р_сунок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род_на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уч_тель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037736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441385" y="0"/>
            <a:ext cx="1339350" cy="39330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6588225" y="0"/>
            <a:ext cx="1339350" cy="39330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780735" y="-6781"/>
            <a:ext cx="4807489" cy="3939837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780735" y="0"/>
            <a:ext cx="4807489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Карточка 3. </a:t>
            </a:r>
          </a:p>
          <a:p>
            <a:pPr marL="342900" indent="-342900">
              <a:buAutoNum type="arabicPeriod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 термин по значению: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слово или несколько слов, которые выражают законченную мысль.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Раздели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 на предложения. Подчеркни подлежащее и сказуемое в предложениях.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пришли в рощу пчела брала мёд с цветка муравей тащил травинку голубь строил гнездо для голубят заяц бежал к ручью ручей поил чистой водой людей и животных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Вставь пропущенные буквы</a:t>
            </a:r>
          </a:p>
          <a:p>
            <a:pPr>
              <a:spcBef>
                <a:spcPts val="600"/>
              </a:spcBef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Ж_лтый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вдру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д_рога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уч_ник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сах_р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9402472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94256" y="0"/>
            <a:ext cx="1486479" cy="43651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6588224" y="0"/>
            <a:ext cx="1486479" cy="43651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780735" y="-6781"/>
            <a:ext cx="4807489" cy="437188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780735" y="0"/>
            <a:ext cx="4807489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Карточка 4. </a:t>
            </a:r>
          </a:p>
          <a:p>
            <a:pPr marL="342900" indent="-342900">
              <a:buAutoNum type="arabicPeriod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 фразу: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Слова в предложении ____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каждом предложении есть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</a:t>
            </a:r>
          </a:p>
          <a:p>
            <a:pPr marL="342900" indent="-342900">
              <a:buAutoNum type="arabicPeriod"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Составь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слов предложение: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К, звери, готовятся,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зиме</a:t>
            </a:r>
          </a:p>
          <a:p>
            <a:pPr lvl="0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_____________________________________________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Лесу, было, и, тихо, в, нарядно.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_____________________________________________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Найди и подчеркни грамматическую основу (подлежащее и сказуемое)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Посинел на реке лёд.  </a:t>
            </a:r>
          </a:p>
          <a:p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Вставь пропущенные буквы</a:t>
            </a:r>
          </a:p>
          <a:p>
            <a:pPr>
              <a:spcBef>
                <a:spcPts val="600"/>
              </a:spcBef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К_пуста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вет_р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скор_,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пр_щай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п_суда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7974131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664533" y="0"/>
            <a:ext cx="1116202" cy="32777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6588225" y="0"/>
            <a:ext cx="1116202" cy="32777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780735" y="-6781"/>
            <a:ext cx="4807489" cy="3284553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780735" y="0"/>
            <a:ext cx="4807489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Карточка 5. </a:t>
            </a:r>
          </a:p>
          <a:p>
            <a:pPr marL="342900" indent="-342900">
              <a:buAutoNum type="arabicPeriod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Ответь на вопрос: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составляет основу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предложения?</a:t>
            </a:r>
          </a:p>
          <a:p>
            <a:pPr marL="342900" indent="-342900">
              <a:buAutoNum type="arabicPeriod"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Найди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подчеркни грамматическую основу (подлежащее и сказуемое)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Беленькая кошка умывается лапкой. Во дворе весело и дружно играют ребята. Лёд трещал от холода. </a:t>
            </a:r>
          </a:p>
          <a:p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Вставь пропущенные буквы</a:t>
            </a:r>
          </a:p>
          <a:p>
            <a:pPr>
              <a:spcBef>
                <a:spcPts val="600"/>
              </a:spcBef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Ур_жай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_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д_журный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ябл_ня,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п_нал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079945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662077" y="0"/>
            <a:ext cx="1118658" cy="32849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6588225" y="0"/>
            <a:ext cx="1118658" cy="32849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780735" y="-6781"/>
            <a:ext cx="4807489" cy="329176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780735" y="0"/>
            <a:ext cx="4807489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Карточка 6. </a:t>
            </a:r>
          </a:p>
          <a:p>
            <a:pPr marL="342900" indent="-342900">
              <a:buAutoNum type="arabicPeriod"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Ответь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вопрос: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подлежащее? (Обозначает.., отвечает на вопросы.., подчеркивается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..)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Найди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подчеркни грамматическую основу (подлежащее и сказуемое)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Мама  купила билеты в кино. Белые снежинки падают на землю. Муравей нашел зерно. </a:t>
            </a:r>
          </a:p>
          <a:p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Вставь пропущенные буквы</a:t>
            </a:r>
          </a:p>
          <a:p>
            <a:pPr>
              <a:spcBef>
                <a:spcPts val="600"/>
              </a:spcBef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Р_сунок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п_тух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м_роз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изв_ни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д_ревня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502538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686598" y="0"/>
            <a:ext cx="1094137" cy="32129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6588225" y="0"/>
            <a:ext cx="1094137" cy="32129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780735" y="-6781"/>
            <a:ext cx="4807489" cy="3219757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780735" y="0"/>
            <a:ext cx="480748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Карточка 7. </a:t>
            </a:r>
          </a:p>
          <a:p>
            <a:pPr marL="342900" indent="-342900">
              <a:buAutoNum type="arabicPeriod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Ответь на вопрос: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сказуемое? (Обозначает.., отвечает на вопросы.., подчеркивается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..)</a:t>
            </a:r>
          </a:p>
          <a:p>
            <a:pPr marL="342900" indent="-342900">
              <a:buAutoNum type="arabicPeriod"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Найди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подчеркни грамматическую основу (подлежащее и сказуемое)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Воробьи заглядывают в беседку. Часы тикают на столе. Серый заяц грызёт морковку. </a:t>
            </a:r>
          </a:p>
          <a:p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Вставь пропущенные буквы</a:t>
            </a:r>
          </a:p>
          <a:p>
            <a:pPr>
              <a:spcBef>
                <a:spcPts val="600"/>
              </a:spcBef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ктябрь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яг_да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быстр_,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сах_р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с_бака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77646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496822" y="0"/>
            <a:ext cx="1283914" cy="37702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6588225" y="-1"/>
            <a:ext cx="1283914" cy="37702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780735" y="-6781"/>
            <a:ext cx="4807489" cy="3777044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780735" y="0"/>
            <a:ext cx="4807489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Карточка 8. </a:t>
            </a: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Определи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термин по значению: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Слова, которые произносятся по-разному, а по смыслу одинаковые или очень близкие.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Найди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слова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синонимы.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Соедини стрелками.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Дорога   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скоро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    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путь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Быстро     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ураган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Ветер    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труд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Составь 2 предложения с любыми из данных слов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__________________________________________________________________________________________</a:t>
            </a: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Вставь пропущенные буквы</a:t>
            </a:r>
          </a:p>
          <a:p>
            <a:pPr>
              <a:spcBef>
                <a:spcPts val="600"/>
              </a:spcBef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Пр_щай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уч_ник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_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ж_лтый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н_ябрь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5767479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350089" y="-1"/>
            <a:ext cx="1430647" cy="420114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6588224" y="-1"/>
            <a:ext cx="1430647" cy="4201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780735" y="-6782"/>
            <a:ext cx="4807489" cy="42079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780735" y="0"/>
            <a:ext cx="4807489" cy="4201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Карточка 9. </a:t>
            </a: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 термин по значению: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Слова, противоположные по значению.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Найди слова антонимы. Соедини стрелками.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близкий                           мелкий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крупный                          далёкий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свет                                  разрешать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вечер                                конец 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запрещать                        утро 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                              темнота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Составь 2 предложения с любыми из данных слов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__________________________________________________________________________________________</a:t>
            </a: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Вставь пропущенные буквы</a:t>
            </a:r>
          </a:p>
          <a:p>
            <a:pPr>
              <a:spcBef>
                <a:spcPts val="600"/>
              </a:spcBef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Изв_ни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вет_р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ябл_ко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сах_р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меб_ль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11705290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160</Words>
  <Application>Microsoft Office PowerPoint</Application>
  <PresentationFormat>Экран (4:3)</PresentationFormat>
  <Paragraphs>117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Ангелина</dc:creator>
  <cp:lastModifiedBy>Ангелина</cp:lastModifiedBy>
  <cp:revision>6</cp:revision>
  <dcterms:created xsi:type="dcterms:W3CDTF">2023-11-11T11:12:55Z</dcterms:created>
  <dcterms:modified xsi:type="dcterms:W3CDTF">2023-12-06T19:50:31Z</dcterms:modified>
</cp:coreProperties>
</file>