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6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E4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77DA7-126F-4424-B458-F2CB6565E824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BA2D0-0413-4A8E-81A6-FC35E0944C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77DA7-126F-4424-B458-F2CB6565E824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BA2D0-0413-4A8E-81A6-FC35E0944C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77DA7-126F-4424-B458-F2CB6565E824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BA2D0-0413-4A8E-81A6-FC35E0944C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77DA7-126F-4424-B458-F2CB6565E824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BA2D0-0413-4A8E-81A6-FC35E0944C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77DA7-126F-4424-B458-F2CB6565E824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BA2D0-0413-4A8E-81A6-FC35E0944C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77DA7-126F-4424-B458-F2CB6565E824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BA2D0-0413-4A8E-81A6-FC35E0944C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77DA7-126F-4424-B458-F2CB6565E824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BA2D0-0413-4A8E-81A6-FC35E0944C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77DA7-126F-4424-B458-F2CB6565E824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BA2D0-0413-4A8E-81A6-FC35E0944C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77DA7-126F-4424-B458-F2CB6565E824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BA2D0-0413-4A8E-81A6-FC35E0944C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77DA7-126F-4424-B458-F2CB6565E824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BA2D0-0413-4A8E-81A6-FC35E0944C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77DA7-126F-4424-B458-F2CB6565E824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BA2D0-0413-4A8E-81A6-FC35E0944C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77DA7-126F-4424-B458-F2CB6565E824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BA2D0-0413-4A8E-81A6-FC35E0944C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i="1" dirty="0" smtClean="0">
                <a:solidFill>
                  <a:srgbClr val="008E40"/>
                </a:solidFill>
              </a:rPr>
              <a:t>Путешествие  в  лес</a:t>
            </a:r>
            <a:endParaRPr lang="ru-RU" sz="5400" i="1" dirty="0">
              <a:solidFill>
                <a:srgbClr val="008E4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 descr="http://img0.liveinternet.ru/images/attach/c/7/125/143/125143454_16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12775"/>
            <a:ext cx="6957057" cy="48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www.playing-field.ru/img/2015/052222/16193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-18000"/>
            <a:ext cx="7272808" cy="687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s://ds04.infourok.ru/uploads/ex/0f73/0001bd22-d646ffe6/hello_html_m361bb98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8861551" cy="50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ds02.infourok.ru/uploads/ex/0c3a/00035411-17ddf76d/img2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000"/>
            <a:ext cx="8100000" cy="66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0-tub-ru.yandex.net/i?id=ce81cc2c106551ecc8f9b2f4d554bdfd&amp;n=33&amp;h=215&amp;w=3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548680"/>
            <a:ext cx="9087066" cy="583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26" name="AutoShape 2" descr="https://1.bp.blogspot.com/-EX9E-oVMyp8/XZL3JhoW6ZI/AAAAAAAAB64/A9OfC3gK33IkxpytKAZq1u9DtR0YxdWZQCLcBGAsYHQ/s1600/img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фауария\Desktop\грант\uk3701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335676" cy="6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im0-tub-ru.yandex.net/i?id=8d2602639a29b7b90e6f087d91ca03c2&amp;n=33&amp;h=215&amp;w=2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0"/>
            <a:ext cx="6394952" cy="633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media.148apps.com/screenshots/735180304/us-iphone-3-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102" y="404664"/>
            <a:ext cx="9009898" cy="6012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images.myshared.ru/4/323614/slide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6" name="Picture 4" descr="https://fs00.infourok.ru/images/doc/254/259496/4/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http://900igr.net/up/datas/252340/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s://fs00.infourok.ru/images/doc/232/79765/1/640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160000" cy="61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3</Words>
  <Application>Microsoft Office PowerPoint</Application>
  <PresentationFormat>Экран (4:3)</PresentationFormat>
  <Paragraphs>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Путешествие  в  лес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Шаймухаметова</dc:creator>
  <cp:lastModifiedBy>Шаймухаметова </cp:lastModifiedBy>
  <cp:revision>12</cp:revision>
  <dcterms:created xsi:type="dcterms:W3CDTF">2017-04-07T11:15:27Z</dcterms:created>
  <dcterms:modified xsi:type="dcterms:W3CDTF">2023-03-26T14:37:14Z</dcterms:modified>
</cp:coreProperties>
</file>