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ibu.ru/sites/default/files/katitem/trutovik_cheshuychatyy_01.jpg" TargetMode="External"/><Relationship Id="rId13" Type="http://schemas.openxmlformats.org/officeDocument/2006/relationships/hyperlink" Target="http://www.kleinburd.ru/news/wp-content/uploads/2013/04/Fungi03.jpg" TargetMode="External"/><Relationship Id="rId3" Type="http://schemas.openxmlformats.org/officeDocument/2006/relationships/hyperlink" Target="http://avivas.ru/img/topic/21003/12.jpg" TargetMode="External"/><Relationship Id="rId7" Type="http://schemas.openxmlformats.org/officeDocument/2006/relationships/hyperlink" Target="http://chukcha.net/uploads/posts/2013-11/1385317402_6.jpg" TargetMode="External"/><Relationship Id="rId12" Type="http://schemas.openxmlformats.org/officeDocument/2006/relationships/hyperlink" Target="http://livelyplanet.ru/uploads/posts/2013-05/1368197889_fungi08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vivas.ru/img/topic/21003/3.jpg" TargetMode="External"/><Relationship Id="rId11" Type="http://schemas.openxmlformats.org/officeDocument/2006/relationships/hyperlink" Target="http://votrube.ru/uploads/posts/2013-05/1367781553_12.jpg" TargetMode="External"/><Relationship Id="rId5" Type="http://schemas.openxmlformats.org/officeDocument/2006/relationships/hyperlink" Target="http://avivas.ru/img/topic/21003/2.jpg" TargetMode="External"/><Relationship Id="rId15" Type="http://schemas.openxmlformats.org/officeDocument/2006/relationships/hyperlink" Target="http://www.kleinburd.ru/news/wp-content/uploads/2013/04/Fungi15.jpg" TargetMode="External"/><Relationship Id="rId10" Type="http://schemas.openxmlformats.org/officeDocument/2006/relationships/hyperlink" Target="http://kykyryzo.ru/wp-content/uploads/2013/04/Fungi09.jpg" TargetMode="External"/><Relationship Id="rId4" Type="http://schemas.openxmlformats.org/officeDocument/2006/relationships/hyperlink" Target="http://www.kleinburd.ru/news/wp-content/uploads/2013/04/Fungi01.jpg" TargetMode="External"/><Relationship Id="rId9" Type="http://schemas.openxmlformats.org/officeDocument/2006/relationships/hyperlink" Target="http://t-fakt.ru/wp-content/uploads/2013/05/PanellusStipticusAug12_2009.jpg" TargetMode="External"/><Relationship Id="rId14" Type="http://schemas.openxmlformats.org/officeDocument/2006/relationships/hyperlink" Target="http://avivas.ru/img/topic/21003/8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4572000" y="476672"/>
            <a:ext cx="4176464" cy="5760640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572000" y="476672"/>
            <a:ext cx="4176464" cy="5760640"/>
          </a:xfrm>
          <a:prstGeom prst="rect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572000" y="476672"/>
            <a:ext cx="4176464" cy="5760640"/>
          </a:xfrm>
          <a:prstGeom prst="rect">
            <a:avLst/>
          </a:prstGeom>
          <a:blipFill>
            <a:blip r:embed="rId5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572000" y="476672"/>
            <a:ext cx="4176464" cy="5760640"/>
          </a:xfrm>
          <a:prstGeom prst="rect">
            <a:avLst/>
          </a:prstGeom>
          <a:blipFill>
            <a:blip r:embed="rId6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6672"/>
            <a:ext cx="4176464" cy="5760640"/>
          </a:xfrm>
          <a:prstGeom prst="rect">
            <a:avLst/>
          </a:prstGeom>
          <a:blipFill>
            <a:blip r:embed="rId7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572000" y="476672"/>
            <a:ext cx="4176464" cy="5760640"/>
          </a:xfrm>
          <a:prstGeom prst="rect">
            <a:avLst/>
          </a:prstGeom>
          <a:blipFill>
            <a:blip r:embed="rId8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476672"/>
            <a:ext cx="4176464" cy="5760640"/>
          </a:xfrm>
          <a:prstGeom prst="rect">
            <a:avLst/>
          </a:prstGeom>
          <a:blipFill>
            <a:blip r:embed="rId9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476672"/>
            <a:ext cx="4176464" cy="5760640"/>
          </a:xfrm>
          <a:prstGeom prst="rect">
            <a:avLst/>
          </a:prstGeom>
          <a:blipFill>
            <a:blip r:embed="rId10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476672"/>
            <a:ext cx="4176464" cy="5760640"/>
          </a:xfrm>
          <a:prstGeom prst="rect">
            <a:avLst/>
          </a:prstGeom>
          <a:blipFill>
            <a:blip r:embed="rId11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476672"/>
            <a:ext cx="4176464" cy="5760640"/>
          </a:xfrm>
          <a:prstGeom prst="rect">
            <a:avLst/>
          </a:prstGeom>
          <a:blipFill>
            <a:blip r:embed="rId12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476672"/>
            <a:ext cx="4176464" cy="5760640"/>
          </a:xfrm>
          <a:prstGeom prst="rect">
            <a:avLst/>
          </a:prstGeom>
          <a:blipFill>
            <a:blip r:embed="rId13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6672"/>
            <a:ext cx="4176464" cy="5760640"/>
          </a:xfrm>
          <a:prstGeom prst="rect">
            <a:avLst/>
          </a:prstGeom>
          <a:blipFill>
            <a:blip r:embed="rId14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476672"/>
            <a:ext cx="4176464" cy="5760640"/>
          </a:xfrm>
          <a:prstGeom prst="rect">
            <a:avLst/>
          </a:prstGeom>
          <a:blipFill>
            <a:blip r:embed="rId15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76672"/>
            <a:ext cx="4176464" cy="5760640"/>
          </a:xfrm>
          <a:prstGeom prst="rect">
            <a:avLst/>
          </a:prstGeom>
          <a:blipFill>
            <a:blip r:embed="rId16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76672"/>
            <a:ext cx="4176464" cy="5760640"/>
          </a:xfrm>
          <a:prstGeom prst="rect">
            <a:avLst/>
          </a:prstGeom>
          <a:blipFill>
            <a:blip r:embed="rId17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476672"/>
            <a:ext cx="4176464" cy="5760640"/>
          </a:xfrm>
          <a:prstGeom prst="rect">
            <a:avLst/>
          </a:prstGeom>
          <a:blipFill>
            <a:blip r:embed="rId18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476672"/>
            <a:ext cx="4176464" cy="5760640"/>
          </a:xfrm>
          <a:prstGeom prst="rect">
            <a:avLst/>
          </a:prstGeom>
          <a:blipFill>
            <a:blip r:embed="rId19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476672"/>
            <a:ext cx="4176464" cy="5760640"/>
          </a:xfrm>
          <a:prstGeom prst="rect">
            <a:avLst/>
          </a:prstGeom>
          <a:blipFill>
            <a:blip r:embed="rId20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476672"/>
            <a:ext cx="4176464" cy="5760640"/>
          </a:xfrm>
          <a:prstGeom prst="rect">
            <a:avLst/>
          </a:prstGeom>
          <a:blipFill>
            <a:blip r:embed="rId21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95536" y="476672"/>
            <a:ext cx="4176464" cy="5760640"/>
          </a:xfrm>
          <a:prstGeom prst="rect">
            <a:avLst/>
          </a:prstGeom>
          <a:blipFill>
            <a:blip r:embed="rId22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95536" y="476672"/>
            <a:ext cx="4176464" cy="5760640"/>
          </a:xfrm>
          <a:prstGeom prst="rect">
            <a:avLst/>
          </a:prstGeom>
          <a:blipFill>
            <a:blip r:embed="rId23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95536" y="476672"/>
            <a:ext cx="4176464" cy="5760640"/>
          </a:xfrm>
          <a:prstGeom prst="rect">
            <a:avLst/>
          </a:prstGeom>
          <a:blipFill>
            <a:blip r:embed="rId24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95536" y="476672"/>
            <a:ext cx="4176464" cy="5760640"/>
          </a:xfrm>
          <a:prstGeom prst="rect">
            <a:avLst/>
          </a:prstGeom>
          <a:blipFill>
            <a:blip r:embed="rId25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95536" y="476672"/>
            <a:ext cx="4176464" cy="5760640"/>
          </a:xfrm>
          <a:prstGeom prst="rect">
            <a:avLst/>
          </a:prstGeom>
          <a:blipFill>
            <a:blip r:embed="rId26" cstate="screen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00"/>
                            </p:stCondLst>
                            <p:childTnLst>
                              <p:par>
                                <p:cTn id="268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00"/>
                            </p:stCondLst>
                            <p:childTnLst>
                              <p:par>
                                <p:cTn id="316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500"/>
                            </p:stCondLst>
                            <p:childTnLst>
                              <p:par>
                                <p:cTn id="36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500"/>
                            </p:stCondLst>
                            <p:childTnLst>
                              <p:par>
                                <p:cTn id="380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5" grpId="0" animBg="1"/>
      <p:bldP spid="25" grpId="1" animBg="1"/>
      <p:bldP spid="23" grpId="0" animBg="1"/>
      <p:bldP spid="23" grpId="1" animBg="1"/>
      <p:bldP spid="21" grpId="0" animBg="1"/>
      <p:bldP spid="21" grpId="1" animBg="1"/>
      <p:bldP spid="19" grpId="0" animBg="1"/>
      <p:bldP spid="19" grpId="1" animBg="1"/>
      <p:bldP spid="17" grpId="0" animBg="1"/>
      <p:bldP spid="17" grpId="1" animBg="1"/>
      <p:bldP spid="15" grpId="0" animBg="1"/>
      <p:bldP spid="15" grpId="1" animBg="1"/>
      <p:bldP spid="13" grpId="0" animBg="1"/>
      <p:bldP spid="13" grpId="1" animBg="1"/>
      <p:bldP spid="11" grpId="0" animBg="1"/>
      <p:bldP spid="11" grpId="1" animBg="1"/>
      <p:bldP spid="9" grpId="0" animBg="1"/>
      <p:bldP spid="9" grpId="1" animBg="1"/>
      <p:bldP spid="7" grpId="0" animBg="1"/>
      <p:bldP spid="7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>
          <a:xfrm>
            <a:off x="251520" y="332656"/>
            <a:ext cx="8712968" cy="640871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1" name="Заголовок 30"/>
          <p:cNvSpPr>
            <a:spLocks noGrp="1"/>
          </p:cNvSpPr>
          <p:nvPr>
            <p:ph type="title" idx="4294967295"/>
          </p:nvPr>
        </p:nvSpPr>
        <p:spPr>
          <a:xfrm>
            <a:off x="914400" y="692150"/>
            <a:ext cx="8229600" cy="7921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Источники: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/>
          </a:p>
        </p:txBody>
      </p:sp>
      <p:sp>
        <p:nvSpPr>
          <p:cNvPr id="32" name="Содержимое 31"/>
          <p:cNvSpPr>
            <a:spLocks noGrp="1"/>
          </p:cNvSpPr>
          <p:nvPr>
            <p:ph idx="4294967295"/>
          </p:nvPr>
        </p:nvSpPr>
        <p:spPr>
          <a:xfrm>
            <a:off x="574675" y="1268413"/>
            <a:ext cx="8569325" cy="54006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>
                <a:hlinkClick r:id="rId3"/>
              </a:rPr>
              <a:t>http://avivas.ru/img/topic/21003/12.jpg</a:t>
            </a:r>
            <a:endParaRPr lang="ru-RU" sz="2000" dirty="0" smtClean="0"/>
          </a:p>
          <a:p>
            <a:pPr>
              <a:buNone/>
            </a:pPr>
            <a:r>
              <a:rPr lang="en-US" sz="2000" dirty="0" smtClean="0">
                <a:hlinkClick r:id="rId4"/>
              </a:rPr>
              <a:t>http://www.kleinburd.ru/news/wp-content/uploads/2013/04/Fungi01.jpg</a:t>
            </a:r>
            <a:endParaRPr lang="ru-RU" sz="2000" dirty="0" smtClean="0"/>
          </a:p>
          <a:p>
            <a:pPr>
              <a:buNone/>
            </a:pPr>
            <a:r>
              <a:rPr lang="en-US" sz="2000" dirty="0" smtClean="0">
                <a:hlinkClick r:id="rId5"/>
              </a:rPr>
              <a:t>http://avivas.ru/img/topic/21003/2.jpg</a:t>
            </a:r>
            <a:endParaRPr lang="ru-RU" sz="2000" dirty="0" smtClean="0"/>
          </a:p>
          <a:p>
            <a:pPr>
              <a:buNone/>
            </a:pPr>
            <a:r>
              <a:rPr lang="en-US" sz="2000" dirty="0" smtClean="0">
                <a:hlinkClick r:id="rId6"/>
              </a:rPr>
              <a:t>http://avivas.ru/img/topic/21003/3.jpg</a:t>
            </a:r>
            <a:endParaRPr lang="ru-RU" sz="2000" dirty="0" smtClean="0"/>
          </a:p>
          <a:p>
            <a:pPr>
              <a:buNone/>
            </a:pPr>
            <a:r>
              <a:rPr lang="en-US" sz="2000" dirty="0" smtClean="0">
                <a:hlinkClick r:id="rId7"/>
              </a:rPr>
              <a:t>http://chukcha.net/uploads/posts/2013-11/1385317402_6.jpg</a:t>
            </a:r>
            <a:endParaRPr lang="ru-RU" sz="2000" dirty="0" smtClean="0"/>
          </a:p>
          <a:p>
            <a:pPr>
              <a:buNone/>
            </a:pPr>
            <a:r>
              <a:rPr lang="en-US" sz="2000" dirty="0" smtClean="0">
                <a:hlinkClick r:id="rId8"/>
              </a:rPr>
              <a:t>http://www.gribu.ru/sites/default/files/katitem/trutovik_cheshuychatyy_01.jpg</a:t>
            </a:r>
            <a:endParaRPr lang="ru-RU" sz="2000" dirty="0" smtClean="0"/>
          </a:p>
          <a:p>
            <a:pPr>
              <a:buNone/>
            </a:pPr>
            <a:r>
              <a:rPr lang="en-US" sz="2000" dirty="0" smtClean="0">
                <a:hlinkClick r:id="rId9"/>
              </a:rPr>
              <a:t>http://t-fakt.ru/wp-content/uploads/2013/05/PanellusStipticusAug12_2009.jpg</a:t>
            </a:r>
            <a:endParaRPr lang="ru-RU" sz="2000" dirty="0" smtClean="0"/>
          </a:p>
          <a:p>
            <a:pPr>
              <a:buNone/>
            </a:pPr>
            <a:r>
              <a:rPr lang="en-US" sz="2000" dirty="0" smtClean="0">
                <a:hlinkClick r:id="rId10"/>
              </a:rPr>
              <a:t>http://kykyryzo.ru/wp-content/uploads/2013/04/Fungi09.jpg</a:t>
            </a:r>
            <a:endParaRPr lang="ru-RU" sz="2000" dirty="0" smtClean="0"/>
          </a:p>
          <a:p>
            <a:pPr>
              <a:buNone/>
            </a:pPr>
            <a:r>
              <a:rPr lang="en-US" sz="2000" dirty="0" smtClean="0">
                <a:hlinkClick r:id="rId11"/>
              </a:rPr>
              <a:t>http://votrube.ru/uploads/posts/2013-05/1367781553_12.jpg</a:t>
            </a:r>
            <a:endParaRPr lang="ru-RU" sz="2000" dirty="0" smtClean="0"/>
          </a:p>
          <a:p>
            <a:pPr>
              <a:buNone/>
            </a:pPr>
            <a:r>
              <a:rPr lang="en-US" sz="2000" dirty="0" smtClean="0">
                <a:hlinkClick r:id="rId12"/>
              </a:rPr>
              <a:t>http://livelyplanet.ru/uploads/posts/2013-05/1368197889_fungi08.jpg</a:t>
            </a:r>
            <a:endParaRPr lang="ru-RU" sz="2000" dirty="0" smtClean="0"/>
          </a:p>
          <a:p>
            <a:pPr>
              <a:buNone/>
            </a:pPr>
            <a:r>
              <a:rPr lang="en-US" sz="2000" dirty="0" smtClean="0">
                <a:hlinkClick r:id="rId13"/>
              </a:rPr>
              <a:t>http://www.kleinburd.ru/news/wp-content/uploads/2013/04/Fungi03.jpg</a:t>
            </a:r>
            <a:endParaRPr lang="ru-RU" sz="2000" dirty="0" smtClean="0"/>
          </a:p>
          <a:p>
            <a:pPr>
              <a:buNone/>
            </a:pPr>
            <a:r>
              <a:rPr lang="en-US" sz="2000" dirty="0" smtClean="0">
                <a:hlinkClick r:id="rId14"/>
              </a:rPr>
              <a:t>http://avivas.ru/img/topic/21003/8.jpg</a:t>
            </a:r>
            <a:endParaRPr lang="ru-RU" sz="2000" dirty="0" smtClean="0"/>
          </a:p>
          <a:p>
            <a:pPr>
              <a:buNone/>
            </a:pPr>
            <a:r>
              <a:rPr lang="en-US" sz="2000" dirty="0" smtClean="0">
                <a:hlinkClick r:id="rId15"/>
              </a:rPr>
              <a:t>http://www.kleinburd.ru/news/wp-content/uploads/2013/04/Fungi15.jpg</a:t>
            </a: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42</Words>
  <Application>Microsoft Office PowerPoint</Application>
  <PresentationFormat>Экран (4:3)</PresentationFormat>
  <Paragraphs>21</Paragraphs>
  <Slides>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Тема Office</vt:lpstr>
      <vt:lpstr>Слайд 1</vt:lpstr>
      <vt:lpstr>Источники: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Илья</dc:creator>
  <cp:lastModifiedBy>Илья</cp:lastModifiedBy>
  <cp:revision>34</cp:revision>
  <dcterms:created xsi:type="dcterms:W3CDTF">2016-01-24T03:29:11Z</dcterms:created>
  <dcterms:modified xsi:type="dcterms:W3CDTF">2017-01-14T06:37:25Z</dcterms:modified>
</cp:coreProperties>
</file>