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1" r:id="rId3"/>
    <p:sldId id="260" r:id="rId4"/>
    <p:sldId id="262" r:id="rId5"/>
    <p:sldId id="263" r:id="rId6"/>
    <p:sldId id="266" r:id="rId7"/>
    <p:sldId id="258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68BBD-34B0-49D7-8C9D-30A57D7D1DBA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4E46BE7-A776-4637-B87B-C3A921CBB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68BBD-34B0-49D7-8C9D-30A57D7D1DBA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6BE7-A776-4637-B87B-C3A921CBB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68BBD-34B0-49D7-8C9D-30A57D7D1DBA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6BE7-A776-4637-B87B-C3A921CBB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68BBD-34B0-49D7-8C9D-30A57D7D1DBA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4E46BE7-A776-4637-B87B-C3A921CBB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68BBD-34B0-49D7-8C9D-30A57D7D1DBA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6BE7-A776-4637-B87B-C3A921CBB9A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68BBD-34B0-49D7-8C9D-30A57D7D1DBA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6BE7-A776-4637-B87B-C3A921CBB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68BBD-34B0-49D7-8C9D-30A57D7D1DBA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4E46BE7-A776-4637-B87B-C3A921CBB9A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68BBD-34B0-49D7-8C9D-30A57D7D1DBA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6BE7-A776-4637-B87B-C3A921CBB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68BBD-34B0-49D7-8C9D-30A57D7D1DBA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6BE7-A776-4637-B87B-C3A921CBB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68BBD-34B0-49D7-8C9D-30A57D7D1DBA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6BE7-A776-4637-B87B-C3A921CBB9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68BBD-34B0-49D7-8C9D-30A57D7D1DBA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6BE7-A776-4637-B87B-C3A921CBB9A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BB68BBD-34B0-49D7-8C9D-30A57D7D1DBA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4E46BE7-A776-4637-B87B-C3A921CBB9A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Меню детского завтрака</a:t>
            </a:r>
          </a:p>
          <a:p>
            <a:pPr marL="0" indent="0">
              <a:buNone/>
            </a:pPr>
            <a:r>
              <a:rPr lang="ru-RU" sz="4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</a:t>
            </a:r>
          </a:p>
          <a:p>
            <a:pPr marL="0" indent="0">
              <a:buNone/>
            </a:pPr>
            <a:r>
              <a:rPr lang="ru-RU" sz="4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</a:t>
            </a:r>
          </a:p>
          <a:p>
            <a:pPr marL="0" indent="0">
              <a:buNone/>
            </a:pPr>
            <a:r>
              <a:rPr lang="ru-RU" sz="44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05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24744"/>
            <a:ext cx="7939608" cy="4176464"/>
          </a:xfrm>
        </p:spPr>
        <p:txBody>
          <a:bodyPr>
            <a:normAutofit fontScale="90000"/>
          </a:bodyPr>
          <a:lstStyle/>
          <a:p>
            <a:pPr lvl="0" algn="ctr">
              <a:spcBef>
                <a:spcPct val="20000"/>
              </a:spcBef>
            </a:pPr>
            <a:r>
              <a:rPr lang="ru-RU" sz="4400" b="1" i="1" cap="none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4400" b="1" i="1" cap="none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4400" b="1" i="1" cap="none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4400" b="1" i="1" cap="none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4400" b="1" i="1" cap="none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4400" b="1" i="1" cap="none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8000" b="1" i="1" cap="none" dirty="0" smtClean="0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Окна</a:t>
            </a:r>
            <a:r>
              <a:rPr lang="ru-RU" sz="8000" b="1" i="1" cap="none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8000" b="1" i="1" cap="none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4400" b="1" i="1" cap="none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4400" b="1" i="1" cap="none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4400" b="1" i="1" cap="none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4400" b="1" i="1" cap="none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4400" b="1" i="1" cap="none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4400" b="1" i="1" cap="none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106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280920" cy="5943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76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4624"/>
            <a:ext cx="7272808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832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Запустите программу </a:t>
            </a:r>
            <a:r>
              <a:rPr lang="ru-RU" sz="4000" b="1" i="1" dirty="0" smtClean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«Блокнот»</a:t>
            </a:r>
            <a:endParaRPr lang="en-GB" sz="4000" i="1" dirty="0">
              <a:solidFill>
                <a:schemeClr val="tx1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Сверните окно </a:t>
            </a:r>
            <a:r>
              <a:rPr lang="ru-RU" sz="4000" b="1" i="1" dirty="0" smtClean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программы</a:t>
            </a:r>
            <a:endParaRPr lang="en-GB" sz="4000" i="1" dirty="0">
              <a:solidFill>
                <a:schemeClr val="tx1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Восстановите окно программы на Рабочем </a:t>
            </a:r>
            <a:r>
              <a:rPr lang="ru-RU" sz="4000" b="1" i="1" dirty="0" smtClean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столе</a:t>
            </a:r>
            <a:endParaRPr lang="en-GB" sz="4000" i="1" dirty="0">
              <a:solidFill>
                <a:schemeClr val="tx1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Перетащите окно </a:t>
            </a:r>
            <a:r>
              <a:rPr lang="ru-RU" sz="4000" b="1" i="1" dirty="0" smtClean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программы</a:t>
            </a:r>
            <a:endParaRPr lang="en-GB" sz="4000" i="1" dirty="0">
              <a:solidFill>
                <a:schemeClr val="tx1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Измените размер окна </a:t>
            </a:r>
            <a:r>
              <a:rPr lang="ru-RU" sz="4000" b="1" i="1" dirty="0" smtClean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программы</a:t>
            </a:r>
            <a:endParaRPr lang="en-GB" sz="4000" i="1" dirty="0">
              <a:solidFill>
                <a:schemeClr val="tx1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Увеличьте окно программы на весь экран </a:t>
            </a:r>
            <a:r>
              <a:rPr lang="ru-RU" sz="4000" b="1" i="1" dirty="0" smtClean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монитора</a:t>
            </a:r>
            <a:endParaRPr lang="en-GB" sz="4000" i="1" dirty="0">
              <a:solidFill>
                <a:schemeClr val="tx1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Закройте окно </a:t>
            </a:r>
            <a:r>
              <a:rPr lang="ru-RU" sz="4000" b="1" i="1" dirty="0" smtClean="0">
                <a:solidFill>
                  <a:schemeClr val="tx1"/>
                </a:solidFill>
                <a:latin typeface="Arial" pitchFamily="34" charset="0"/>
                <a:ea typeface="Calibri"/>
                <a:cs typeface="Arial" pitchFamily="34" charset="0"/>
              </a:rPr>
              <a:t>программы</a:t>
            </a:r>
            <a:endParaRPr lang="en-GB" sz="4000" i="1" dirty="0">
              <a:solidFill>
                <a:schemeClr val="tx1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230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971685"/>
              </p:ext>
            </p:extLst>
          </p:nvPr>
        </p:nvGraphicFramePr>
        <p:xfrm>
          <a:off x="683568" y="1268760"/>
          <a:ext cx="7979088" cy="3830385"/>
        </p:xfrm>
        <a:graphic>
          <a:graphicData uri="http://schemas.openxmlformats.org/drawingml/2006/table">
            <a:tbl>
              <a:tblPr firstRow="1" firstCol="1" bandRow="1"/>
              <a:tblGrid>
                <a:gridCol w="3915782"/>
                <a:gridCol w="4063306"/>
              </a:tblGrid>
              <a:tr h="8561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Рабочая область программы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закрывает окно программы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61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Закрывающая кнопка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название программы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61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Строка заголовка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команды для работы с программой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61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Строка меню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область, где выполняются действия</a:t>
                      </a:r>
                      <a:endParaRPr lang="en-GB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0" name="Прямая со стрелкой 9"/>
          <p:cNvCxnSpPr/>
          <p:nvPr/>
        </p:nvCxnSpPr>
        <p:spPr>
          <a:xfrm>
            <a:off x="3851920" y="2132856"/>
            <a:ext cx="1080120" cy="26642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419872" y="1988840"/>
            <a:ext cx="1800200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707904" y="3068960"/>
            <a:ext cx="1800200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203848" y="3835292"/>
            <a:ext cx="3024336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727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43528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sz="39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Сегодня на уроке мне было …</a:t>
            </a:r>
          </a:p>
          <a:p>
            <a:r>
              <a:rPr lang="ru-RU" sz="39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 сумел …</a:t>
            </a:r>
          </a:p>
          <a:p>
            <a:r>
              <a:rPr lang="ru-RU" sz="39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 разобрался…</a:t>
            </a:r>
          </a:p>
          <a:p>
            <a:r>
              <a:rPr lang="ru-RU" sz="39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Мне пригодится новая информация для…</a:t>
            </a:r>
          </a:p>
          <a:p>
            <a:r>
              <a:rPr lang="ru-RU" sz="39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 справился …</a:t>
            </a:r>
          </a:p>
          <a:p>
            <a:r>
              <a:rPr lang="ru-RU" sz="39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Мне удалось…</a:t>
            </a:r>
          </a:p>
          <a:p>
            <a:r>
              <a:rPr lang="ru-RU" sz="39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 понял …</a:t>
            </a:r>
          </a:p>
          <a:p>
            <a:r>
              <a:rPr lang="ru-RU" sz="39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 меня были затруднения в 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837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6" y="1052736"/>
            <a:ext cx="9042662" cy="502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418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171</TotalTime>
  <Words>97</Words>
  <Application>Microsoft Office PowerPoint</Application>
  <PresentationFormat>Экран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Презентация PowerPoint</vt:lpstr>
      <vt:lpstr>   Окна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15</cp:revision>
  <dcterms:created xsi:type="dcterms:W3CDTF">2018-11-11T16:55:21Z</dcterms:created>
  <dcterms:modified xsi:type="dcterms:W3CDTF">2023-02-17T09:49:25Z</dcterms:modified>
</cp:coreProperties>
</file>