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4" r:id="rId5"/>
    <p:sldId id="265" r:id="rId6"/>
    <p:sldId id="261" r:id="rId7"/>
    <p:sldId id="267" r:id="rId8"/>
    <p:sldId id="258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33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0B7C-B40F-41F5-985B-AE39FDE97F59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54C4-BF59-4148-8E2B-72874B516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113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0B7C-B40F-41F5-985B-AE39FDE97F59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54C4-BF59-4148-8E2B-72874B516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93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0B7C-B40F-41F5-985B-AE39FDE97F59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54C4-BF59-4148-8E2B-72874B516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64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0B7C-B40F-41F5-985B-AE39FDE97F59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54C4-BF59-4148-8E2B-72874B516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861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0B7C-B40F-41F5-985B-AE39FDE97F59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54C4-BF59-4148-8E2B-72874B516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713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0B7C-B40F-41F5-985B-AE39FDE97F59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54C4-BF59-4148-8E2B-72874B516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11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0B7C-B40F-41F5-985B-AE39FDE97F59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54C4-BF59-4148-8E2B-72874B516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55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0B7C-B40F-41F5-985B-AE39FDE97F59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54C4-BF59-4148-8E2B-72874B516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406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0B7C-B40F-41F5-985B-AE39FDE97F59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54C4-BF59-4148-8E2B-72874B516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331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0B7C-B40F-41F5-985B-AE39FDE97F59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54C4-BF59-4148-8E2B-72874B516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866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0B7C-B40F-41F5-985B-AE39FDE97F59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654C4-BF59-4148-8E2B-72874B516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785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00B7C-B40F-41F5-985B-AE39FDE97F59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654C4-BF59-4148-8E2B-72874B516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712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ла\Desktop\весн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58" y="0"/>
            <a:ext cx="92675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6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ла\Desktop\293914-1873cebfb4c7fb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908720"/>
            <a:ext cx="7992888" cy="368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Март – с водой, </a:t>
            </a:r>
            <a:r>
              <a:rPr lang="ru-RU" sz="5400" b="1" dirty="0" smtClean="0">
                <a:solidFill>
                  <a:srgbClr val="003300"/>
                </a:solidFill>
                <a:latin typeface="Bookman Old Style" panose="02050604050505020204" pitchFamily="18" charset="0"/>
              </a:rPr>
              <a:t>апрель – с травой, </a:t>
            </a:r>
            <a:r>
              <a:rPr lang="ru-RU" sz="54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май – с цветами. </a:t>
            </a:r>
            <a:endParaRPr lang="ru-RU" sz="5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80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21412" y="0"/>
            <a:ext cx="713902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3600" b="1" dirty="0">
                <a:latin typeface="Comic Sans MS" panose="030F0702030302020204" pitchFamily="66" charset="0"/>
              </a:rPr>
              <a:t>Мы построили </a:t>
            </a:r>
            <a:r>
              <a:rPr lang="ru-RU" sz="3600" b="1" dirty="0" smtClean="0">
                <a:latin typeface="Comic Sans MS" panose="030F0702030302020204" pitchFamily="66" charset="0"/>
              </a:rPr>
              <a:t>скворечник</a:t>
            </a:r>
            <a:endParaRPr lang="ru-RU" sz="3600" b="1" dirty="0">
              <a:latin typeface="Comic Sans MS" panose="030F0702030302020204" pitchFamily="66" charset="0"/>
            </a:endParaRPr>
          </a:p>
          <a:p>
            <a:pPr algn="ctr">
              <a:lnSpc>
                <a:spcPct val="120000"/>
              </a:lnSpc>
            </a:pPr>
            <a:r>
              <a:rPr lang="ru-RU" sz="3600" b="1" dirty="0">
                <a:latin typeface="Comic Sans MS" panose="030F0702030302020204" pitchFamily="66" charset="0"/>
              </a:rPr>
              <a:t>Для </a:t>
            </a:r>
            <a:r>
              <a:rPr lang="ru-RU" sz="3600" b="1" dirty="0" smtClean="0">
                <a:latin typeface="Comic Sans MS" panose="030F0702030302020204" pitchFamily="66" charset="0"/>
              </a:rPr>
              <a:t>весёлого </a:t>
            </a:r>
            <a:r>
              <a:rPr lang="ru-RU" sz="3600" b="1" dirty="0">
                <a:latin typeface="Comic Sans MS" panose="030F0702030302020204" pitchFamily="66" charset="0"/>
              </a:rPr>
              <a:t>скворца.</a:t>
            </a:r>
          </a:p>
          <a:p>
            <a:pPr algn="ctr">
              <a:lnSpc>
                <a:spcPct val="120000"/>
              </a:lnSpc>
            </a:pPr>
            <a:r>
              <a:rPr lang="ru-RU" sz="3600" b="1" dirty="0">
                <a:latin typeface="Comic Sans MS" panose="030F0702030302020204" pitchFamily="66" charset="0"/>
              </a:rPr>
              <a:t>Мы повесили скворечник </a:t>
            </a:r>
          </a:p>
          <a:p>
            <a:pPr algn="ctr">
              <a:lnSpc>
                <a:spcPct val="120000"/>
              </a:lnSpc>
            </a:pPr>
            <a:r>
              <a:rPr lang="ru-RU" sz="3600" b="1" dirty="0">
                <a:latin typeface="Comic Sans MS" panose="030F0702030302020204" pitchFamily="66" charset="0"/>
              </a:rPr>
              <a:t>Возле самого крыльца.</a:t>
            </a:r>
          </a:p>
          <a:p>
            <a:pPr algn="ctr">
              <a:lnSpc>
                <a:spcPct val="120000"/>
              </a:lnSpc>
            </a:pPr>
            <a:r>
              <a:rPr lang="ru-RU" sz="3600" b="1" dirty="0" smtClean="0">
                <a:latin typeface="Comic Sans MS" panose="030F0702030302020204" pitchFamily="66" charset="0"/>
              </a:rPr>
              <a:t>Всё </a:t>
            </a:r>
            <a:r>
              <a:rPr lang="ru-RU" sz="3600" b="1" dirty="0">
                <a:latin typeface="Comic Sans MS" panose="030F0702030302020204" pitchFamily="66" charset="0"/>
              </a:rPr>
              <a:t>семейство вчетвером</a:t>
            </a:r>
          </a:p>
          <a:p>
            <a:pPr algn="ctr">
              <a:lnSpc>
                <a:spcPct val="120000"/>
              </a:lnSpc>
            </a:pPr>
            <a:r>
              <a:rPr lang="ru-RU" sz="3600" b="1" dirty="0" smtClean="0">
                <a:latin typeface="Comic Sans MS" panose="030F0702030302020204" pitchFamily="66" charset="0"/>
              </a:rPr>
              <a:t>  Проживает </a:t>
            </a:r>
            <a:r>
              <a:rPr lang="ru-RU" sz="3600" b="1" dirty="0">
                <a:latin typeface="Comic Sans MS" panose="030F0702030302020204" pitchFamily="66" charset="0"/>
              </a:rPr>
              <a:t>в доме том:</a:t>
            </a:r>
          </a:p>
          <a:p>
            <a:pPr algn="ctr">
              <a:lnSpc>
                <a:spcPct val="120000"/>
              </a:lnSpc>
            </a:pPr>
            <a:r>
              <a:rPr lang="ru-RU" sz="3600" b="1" dirty="0" smtClean="0">
                <a:latin typeface="Comic Sans MS" panose="030F0702030302020204" pitchFamily="66" charset="0"/>
              </a:rPr>
              <a:t>Мать</a:t>
            </a:r>
            <a:r>
              <a:rPr lang="ru-RU" sz="3600" b="1" dirty="0">
                <a:latin typeface="Comic Sans MS" panose="030F0702030302020204" pitchFamily="66" charset="0"/>
              </a:rPr>
              <a:t>, отец и скворушки </a:t>
            </a:r>
            <a:r>
              <a:rPr lang="ru-RU" sz="3600" b="1" dirty="0" smtClean="0">
                <a:latin typeface="Comic Sans MS" panose="030F0702030302020204" pitchFamily="66" charset="0"/>
              </a:rPr>
              <a:t>– Черненькие пёрышки</a:t>
            </a:r>
          </a:p>
          <a:p>
            <a:pPr algn="ctr">
              <a:lnSpc>
                <a:spcPct val="120000"/>
              </a:lnSpc>
            </a:pPr>
            <a:r>
              <a:rPr lang="ru-RU" sz="3600" b="1" dirty="0" smtClean="0">
                <a:latin typeface="Comic Sans MS" panose="030F0702030302020204" pitchFamily="66" charset="0"/>
              </a:rPr>
              <a:t>Кормит матушка скворчат</a:t>
            </a:r>
          </a:p>
          <a:p>
            <a:pPr algn="ctr">
              <a:lnSpc>
                <a:spcPct val="120000"/>
              </a:lnSpc>
            </a:pPr>
            <a:r>
              <a:rPr lang="ru-RU" sz="3600" b="1" dirty="0" smtClean="0">
                <a:latin typeface="Comic Sans MS" panose="030F0702030302020204" pitchFamily="66" charset="0"/>
              </a:rPr>
              <a:t>Целый день скворцы кричат.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02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а\Desktop\60795906_60476908_1276852844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917" y="-2763688"/>
            <a:ext cx="9392917" cy="1083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8955" y="3105835"/>
            <a:ext cx="931147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Лист- листочек </a:t>
            </a:r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появился.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весною </a:t>
            </a:r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распустился</a:t>
            </a:r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82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12690" cy="687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Алла\Desktop\кадетова\i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97" y="734491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0645" y="210744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Лиса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0681" y="602128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Лось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C:\Users\Алла\Desktop\798352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534" y="739675"/>
            <a:ext cx="2051696" cy="142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Алла\Desktop\кадетова\0_66506_ca74f02a_X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16" y="4001145"/>
            <a:ext cx="1967204" cy="122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0645" y="530120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Ёж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" name="Picture 10" descr="C:\Users\Алла\Desktop\кадетова\60750832_1277400168_0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304" y="4001145"/>
            <a:ext cx="1817025" cy="130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97332" y="5225729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Ежата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2" name="Picture 7" descr="C:\Users\Алла\Desktop\1886042.4.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09" y="1688612"/>
            <a:ext cx="1907831" cy="143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915816" y="213892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Лисята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64455" y="325252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Бельчата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325252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Белка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6" name="Picture 11" descr="C:\Users\Алла\Desktop\18815166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911" y="1676407"/>
            <a:ext cx="1720286" cy="145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 descr="C:\Users\Алла\Desktop\кадетова\495198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521" y="4552156"/>
            <a:ext cx="2020719" cy="134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C:\Users\Алла\Desktop\4a4a6ecac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192" y="4548793"/>
            <a:ext cx="1900687" cy="132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258037" y="5997411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Лосята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55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62" y="0"/>
            <a:ext cx="9191561" cy="691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1011" y="836712"/>
            <a:ext cx="886998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i="1" dirty="0" smtClean="0"/>
          </a:p>
          <a:p>
            <a:pPr algn="ctr"/>
            <a:endParaRPr lang="ru-RU" sz="4800" b="1" i="1" dirty="0" smtClean="0"/>
          </a:p>
          <a:p>
            <a:pPr algn="ctr"/>
            <a:endParaRPr lang="ru-RU" sz="4800" b="1" i="1" dirty="0" smtClean="0"/>
          </a:p>
          <a:p>
            <a:pPr algn="ctr"/>
            <a:r>
              <a:rPr lang="ru-RU" sz="4800" b="1" i="1" dirty="0" smtClean="0"/>
              <a:t>Вот пришла наконец-то весна.</a:t>
            </a:r>
          </a:p>
          <a:p>
            <a:pPr algn="ctr"/>
            <a:r>
              <a:rPr lang="ru-RU" sz="4800" b="1" i="1" dirty="0" smtClean="0"/>
              <a:t>В тихий лес заглянула она.</a:t>
            </a:r>
          </a:p>
          <a:p>
            <a:pPr algn="ctr"/>
            <a:r>
              <a:rPr lang="ru-RU" sz="4800" b="1" i="1" dirty="0" smtClean="0">
                <a:solidFill>
                  <a:srgbClr val="CC0000"/>
                </a:solidFill>
              </a:rPr>
              <a:t>У лисы появились ежата.</a:t>
            </a:r>
          </a:p>
          <a:p>
            <a:pPr algn="ctr"/>
            <a:r>
              <a:rPr lang="ru-RU" sz="4800" b="1" i="1" dirty="0" smtClean="0">
                <a:solidFill>
                  <a:srgbClr val="CC0000"/>
                </a:solidFill>
              </a:rPr>
              <a:t>У ежей появились лисята.</a:t>
            </a:r>
            <a:endParaRPr lang="ru-RU" sz="4800" b="1" i="1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55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62" y="0"/>
            <a:ext cx="9191561" cy="691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1011" y="836712"/>
            <a:ext cx="886998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i="1" dirty="0" smtClean="0"/>
          </a:p>
          <a:p>
            <a:pPr algn="ctr"/>
            <a:endParaRPr lang="ru-RU" sz="4800" b="1" i="1" dirty="0" smtClean="0"/>
          </a:p>
          <a:p>
            <a:pPr algn="ctr"/>
            <a:endParaRPr lang="ru-RU" sz="4800" b="1" i="1" dirty="0" smtClean="0"/>
          </a:p>
          <a:p>
            <a:pPr algn="ctr"/>
            <a:r>
              <a:rPr lang="ru-RU" sz="4800" b="1" i="1" dirty="0" smtClean="0"/>
              <a:t>Вот пришла наконец-то весна.</a:t>
            </a:r>
          </a:p>
          <a:p>
            <a:pPr algn="ctr"/>
            <a:r>
              <a:rPr lang="ru-RU" sz="4800" b="1" i="1" dirty="0" smtClean="0"/>
              <a:t>В тихий лес заглянула она.</a:t>
            </a:r>
          </a:p>
          <a:p>
            <a:pPr algn="ctr"/>
            <a:r>
              <a:rPr lang="ru-RU" sz="4800" b="1" i="1" dirty="0" smtClean="0">
                <a:solidFill>
                  <a:srgbClr val="CC0000"/>
                </a:solidFill>
              </a:rPr>
              <a:t>У </a:t>
            </a:r>
            <a:r>
              <a:rPr lang="ru-RU" sz="4800" b="1" i="1" u="sng" dirty="0" err="1" smtClean="0">
                <a:solidFill>
                  <a:srgbClr val="CC0000"/>
                </a:solidFill>
              </a:rPr>
              <a:t>ли</a:t>
            </a:r>
            <a:r>
              <a:rPr lang="ru-RU" sz="4800" b="1" i="1" u="sng" dirty="0" err="1" smtClean="0">
                <a:solidFill>
                  <a:srgbClr val="CC0000"/>
                </a:solidFill>
                <a:latin typeface="Calibri"/>
                <a:cs typeface="Calibri"/>
              </a:rPr>
              <a:t>͡</a:t>
            </a:r>
            <a:r>
              <a:rPr lang="ru-RU" sz="4800" b="1" i="1" u="sng" dirty="0" err="1" smtClean="0">
                <a:solidFill>
                  <a:srgbClr val="CC0000"/>
                </a:solidFill>
              </a:rPr>
              <a:t>сы</a:t>
            </a:r>
            <a:r>
              <a:rPr lang="ru-RU" sz="4800" b="1" i="1" dirty="0" smtClean="0">
                <a:solidFill>
                  <a:srgbClr val="CC0000"/>
                </a:solidFill>
              </a:rPr>
              <a:t> </a:t>
            </a:r>
            <a:r>
              <a:rPr lang="ru-RU" sz="4800" b="1" i="1" dirty="0" smtClean="0">
                <a:solidFill>
                  <a:srgbClr val="CC0000"/>
                </a:solidFill>
              </a:rPr>
              <a:t>появились </a:t>
            </a:r>
            <a:r>
              <a:rPr lang="ru-RU" sz="4800" b="1" i="1" u="sng" dirty="0" err="1" smtClean="0">
                <a:solidFill>
                  <a:srgbClr val="CC0000"/>
                </a:solidFill>
              </a:rPr>
              <a:t>ли</a:t>
            </a:r>
            <a:r>
              <a:rPr lang="ru-RU" sz="4800" b="1" i="1" u="sng" dirty="0" err="1" smtClean="0">
                <a:solidFill>
                  <a:srgbClr val="CC0000"/>
                </a:solidFill>
                <a:latin typeface="Calibri"/>
                <a:cs typeface="Calibri"/>
              </a:rPr>
              <a:t>͡</a:t>
            </a:r>
            <a:r>
              <a:rPr lang="ru-RU" sz="4800" b="1" i="1" u="sng" dirty="0" err="1" smtClean="0">
                <a:solidFill>
                  <a:srgbClr val="CC0000"/>
                </a:solidFill>
              </a:rPr>
              <a:t>сята</a:t>
            </a:r>
            <a:r>
              <a:rPr lang="ru-RU" sz="4800" b="1" i="1" dirty="0" smtClean="0">
                <a:solidFill>
                  <a:srgbClr val="CC0000"/>
                </a:solidFill>
              </a:rPr>
              <a:t>.</a:t>
            </a:r>
          </a:p>
          <a:p>
            <a:pPr algn="ctr"/>
            <a:r>
              <a:rPr lang="ru-RU" sz="4800" b="1" i="1" dirty="0" smtClean="0">
                <a:solidFill>
                  <a:srgbClr val="CC0000"/>
                </a:solidFill>
              </a:rPr>
              <a:t>У </a:t>
            </a:r>
            <a:r>
              <a:rPr lang="ru-RU" sz="4800" b="1" i="1" u="sng" dirty="0" err="1" smtClean="0">
                <a:solidFill>
                  <a:srgbClr val="CC0000"/>
                </a:solidFill>
              </a:rPr>
              <a:t>е</a:t>
            </a:r>
            <a:r>
              <a:rPr lang="ru-RU" sz="4800" b="1" i="1" u="sng" dirty="0" err="1" smtClean="0">
                <a:solidFill>
                  <a:srgbClr val="CC0000"/>
                </a:solidFill>
                <a:latin typeface="Calibri"/>
                <a:cs typeface="Calibri"/>
              </a:rPr>
              <a:t>͡</a:t>
            </a:r>
            <a:r>
              <a:rPr lang="ru-RU" sz="4800" b="1" i="1" u="sng" dirty="0" err="1" smtClean="0">
                <a:solidFill>
                  <a:srgbClr val="CC0000"/>
                </a:solidFill>
              </a:rPr>
              <a:t>жей</a:t>
            </a:r>
            <a:r>
              <a:rPr lang="ru-RU" sz="4800" b="1" i="1" dirty="0" smtClean="0">
                <a:solidFill>
                  <a:srgbClr val="CC0000"/>
                </a:solidFill>
              </a:rPr>
              <a:t> </a:t>
            </a:r>
            <a:r>
              <a:rPr lang="ru-RU" sz="4800" b="1" i="1" dirty="0" smtClean="0">
                <a:solidFill>
                  <a:srgbClr val="CC0000"/>
                </a:solidFill>
              </a:rPr>
              <a:t>появились </a:t>
            </a:r>
            <a:r>
              <a:rPr lang="ru-RU" sz="4800" b="1" i="1" u="sng" dirty="0" err="1" smtClean="0">
                <a:solidFill>
                  <a:srgbClr val="CC0000"/>
                </a:solidFill>
              </a:rPr>
              <a:t>е</a:t>
            </a:r>
            <a:r>
              <a:rPr lang="ru-RU" sz="4800" b="1" i="1" u="sng" dirty="0" err="1" smtClean="0">
                <a:solidFill>
                  <a:srgbClr val="CC0000"/>
                </a:solidFill>
                <a:latin typeface="Calibri"/>
                <a:cs typeface="Calibri"/>
              </a:rPr>
              <a:t>͡</a:t>
            </a:r>
            <a:r>
              <a:rPr lang="ru-RU" sz="4800" b="1" i="1" u="sng" dirty="0" err="1" smtClean="0">
                <a:solidFill>
                  <a:srgbClr val="CC0000"/>
                </a:solidFill>
              </a:rPr>
              <a:t>жата</a:t>
            </a:r>
            <a:r>
              <a:rPr lang="ru-RU" sz="4800" b="1" i="1" dirty="0" smtClean="0">
                <a:solidFill>
                  <a:srgbClr val="CC0000"/>
                </a:solidFill>
              </a:rPr>
              <a:t>.</a:t>
            </a:r>
            <a:endParaRPr lang="ru-RU" sz="4800" b="1" i="1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9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12690" cy="687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548680"/>
            <a:ext cx="84969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Bookman Old Style" panose="02050604050505020204" pitchFamily="18" charset="0"/>
              </a:rPr>
              <a:t>Родник родит речку, а река льётся-течёт через всю матушку-землю, через всю Родину. Кормит народ. </a:t>
            </a:r>
            <a:endParaRPr lang="ru-RU" sz="4400" dirty="0" smtClean="0">
              <a:latin typeface="Bookman Old Style" panose="02050604050505020204" pitchFamily="18" charset="0"/>
            </a:endParaRPr>
          </a:p>
          <a:p>
            <a:pPr algn="ctr"/>
            <a:r>
              <a:rPr lang="ru-RU" sz="4400" dirty="0" smtClean="0">
                <a:latin typeface="Bookman Old Style" panose="02050604050505020204" pitchFamily="18" charset="0"/>
              </a:rPr>
              <a:t>Вы </a:t>
            </a:r>
            <a:r>
              <a:rPr lang="ru-RU" sz="4400" dirty="0">
                <a:latin typeface="Bookman Old Style" panose="02050604050505020204" pitchFamily="18" charset="0"/>
              </a:rPr>
              <a:t>глядите, как это складно выходит: </a:t>
            </a:r>
            <a:endParaRPr lang="ru-RU" sz="4400" dirty="0" smtClean="0">
              <a:latin typeface="Bookman Old Style" panose="02050604050505020204" pitchFamily="18" charset="0"/>
            </a:endParaRPr>
          </a:p>
          <a:p>
            <a:pPr algn="ctr"/>
            <a:r>
              <a:rPr lang="ru-RU" sz="4400" dirty="0" smtClean="0">
                <a:latin typeface="Bookman Old Style" panose="02050604050505020204" pitchFamily="18" charset="0"/>
              </a:rPr>
              <a:t>родник</a:t>
            </a:r>
            <a:r>
              <a:rPr lang="ru-RU" sz="4400" dirty="0">
                <a:latin typeface="Bookman Old Style" panose="02050604050505020204" pitchFamily="18" charset="0"/>
              </a:rPr>
              <a:t>, Родина, народ</a:t>
            </a:r>
            <a:r>
              <a:rPr lang="ru-RU" sz="4400" dirty="0" smtClean="0">
                <a:latin typeface="Bookman Old Style" panose="02050604050505020204" pitchFamily="18" charset="0"/>
              </a:rPr>
              <a:t>.</a:t>
            </a:r>
          </a:p>
          <a:p>
            <a:pPr algn="ctr"/>
            <a:r>
              <a:rPr lang="ru-RU" sz="4400" dirty="0" smtClean="0">
                <a:latin typeface="Bookman Old Style" panose="02050604050505020204" pitchFamily="18" charset="0"/>
              </a:rPr>
              <a:t> </a:t>
            </a:r>
            <a:r>
              <a:rPr lang="ru-RU" sz="4400" dirty="0">
                <a:latin typeface="Bookman Old Style" panose="02050604050505020204" pitchFamily="18" charset="0"/>
              </a:rPr>
              <a:t>Все эти слова как бы родня. </a:t>
            </a:r>
          </a:p>
        </p:txBody>
      </p:sp>
    </p:spTree>
    <p:extLst>
      <p:ext uri="{BB962C8B-B14F-4D97-AF65-F5344CB8AC3E}">
        <p14:creationId xmlns:p14="http://schemas.microsoft.com/office/powerpoint/2010/main" val="241920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12690" cy="687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54868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Bookman Old Style" panose="02050604050505020204" pitchFamily="18" charset="0"/>
              </a:rPr>
              <a:t>Родник родит речку, а река льётся-течёт через всю матушку-землю, через всю Родину. Кормит народ. </a:t>
            </a:r>
            <a:endParaRPr lang="ru-RU" sz="4400" dirty="0" smtClean="0">
              <a:latin typeface="Bookman Old Style" panose="02050604050505020204" pitchFamily="18" charset="0"/>
            </a:endParaRPr>
          </a:p>
          <a:p>
            <a:pPr algn="ctr"/>
            <a:r>
              <a:rPr lang="ru-RU" sz="4400" dirty="0" smtClean="0">
                <a:latin typeface="Bookman Old Style" panose="02050604050505020204" pitchFamily="18" charset="0"/>
              </a:rPr>
              <a:t>Вы </a:t>
            </a:r>
            <a:r>
              <a:rPr lang="ru-RU" sz="4400" dirty="0">
                <a:latin typeface="Bookman Old Style" panose="02050604050505020204" pitchFamily="18" charset="0"/>
              </a:rPr>
              <a:t>глядите, как это складно выходит: </a:t>
            </a:r>
            <a:endParaRPr lang="ru-RU" sz="4400" dirty="0" smtClean="0">
              <a:latin typeface="Bookman Old Style" panose="02050604050505020204" pitchFamily="18" charset="0"/>
            </a:endParaRPr>
          </a:p>
          <a:p>
            <a:pPr algn="ctr"/>
            <a:r>
              <a:rPr lang="ru-RU" sz="4400" b="1" i="1" u="sng" dirty="0" err="1" smtClean="0">
                <a:latin typeface="Bookman Old Style" panose="02050604050505020204" pitchFamily="18" charset="0"/>
              </a:rPr>
              <a:t>ро</a:t>
            </a:r>
            <a:r>
              <a:rPr lang="ru-RU" sz="4400" b="1" i="1" u="sng" dirty="0" err="1" smtClean="0">
                <a:latin typeface="Calibri"/>
                <a:cs typeface="Calibri"/>
              </a:rPr>
              <a:t>͡</a:t>
            </a:r>
            <a:r>
              <a:rPr lang="ru-RU" sz="4400" b="1" i="1" u="sng" dirty="0" err="1" smtClean="0">
                <a:latin typeface="Bookman Old Style" panose="02050604050505020204" pitchFamily="18" charset="0"/>
              </a:rPr>
              <a:t>дник</a:t>
            </a:r>
            <a:r>
              <a:rPr lang="ru-RU" sz="4400" b="1" i="1" u="sng" dirty="0">
                <a:latin typeface="Bookman Old Style" panose="02050604050505020204" pitchFamily="18" charset="0"/>
              </a:rPr>
              <a:t>, </a:t>
            </a:r>
            <a:r>
              <a:rPr lang="ru-RU" sz="4400" b="1" i="1" u="sng" dirty="0" err="1" smtClean="0">
                <a:latin typeface="Bookman Old Style" panose="02050604050505020204" pitchFamily="18" charset="0"/>
              </a:rPr>
              <a:t>Ро</a:t>
            </a:r>
            <a:r>
              <a:rPr lang="ru-RU" sz="4400" b="1" i="1" u="sng" dirty="0" err="1" smtClean="0">
                <a:latin typeface="Calibri"/>
                <a:cs typeface="Calibri"/>
              </a:rPr>
              <a:t>͡</a:t>
            </a:r>
            <a:r>
              <a:rPr lang="ru-RU" sz="4400" b="1" i="1" u="sng" dirty="0" err="1" smtClean="0">
                <a:latin typeface="Bookman Old Style" panose="02050604050505020204" pitchFamily="18" charset="0"/>
              </a:rPr>
              <a:t>дина</a:t>
            </a:r>
            <a:r>
              <a:rPr lang="ru-RU" sz="4400" b="1" i="1" u="sng" dirty="0">
                <a:latin typeface="Bookman Old Style" panose="02050604050505020204" pitchFamily="18" charset="0"/>
              </a:rPr>
              <a:t>, </a:t>
            </a:r>
            <a:r>
              <a:rPr lang="ru-RU" sz="4400" b="1" i="1" u="sng" dirty="0" err="1" smtClean="0">
                <a:latin typeface="Bookman Old Style" panose="02050604050505020204" pitchFamily="18" charset="0"/>
              </a:rPr>
              <a:t>наро</a:t>
            </a:r>
            <a:r>
              <a:rPr lang="ru-RU" sz="4400" b="1" i="1" u="sng" dirty="0" err="1" smtClean="0">
                <a:latin typeface="Calibri"/>
                <a:cs typeface="Calibri"/>
              </a:rPr>
              <a:t>͡</a:t>
            </a:r>
            <a:r>
              <a:rPr lang="ru-RU" sz="4400" b="1" i="1" u="sng" dirty="0" err="1" smtClean="0">
                <a:latin typeface="Bookman Old Style" panose="02050604050505020204" pitchFamily="18" charset="0"/>
              </a:rPr>
              <a:t>д</a:t>
            </a:r>
            <a:r>
              <a:rPr lang="ru-RU" sz="4400" dirty="0" smtClean="0">
                <a:latin typeface="Bookman Old Style" panose="02050604050505020204" pitchFamily="18" charset="0"/>
              </a:rPr>
              <a:t>.</a:t>
            </a:r>
          </a:p>
          <a:p>
            <a:pPr algn="ctr"/>
            <a:r>
              <a:rPr lang="ru-RU" sz="4400" dirty="0" smtClean="0">
                <a:latin typeface="Bookman Old Style" panose="02050604050505020204" pitchFamily="18" charset="0"/>
              </a:rPr>
              <a:t> </a:t>
            </a:r>
            <a:r>
              <a:rPr lang="ru-RU" sz="4400" dirty="0">
                <a:latin typeface="Bookman Old Style" panose="02050604050505020204" pitchFamily="18" charset="0"/>
              </a:rPr>
              <a:t>Все эти слова как бы </a:t>
            </a:r>
            <a:r>
              <a:rPr lang="ru-RU" sz="4400" b="1" i="1" u="sng" dirty="0" err="1" smtClean="0">
                <a:latin typeface="Bookman Old Style" panose="02050604050505020204" pitchFamily="18" charset="0"/>
              </a:rPr>
              <a:t>ро</a:t>
            </a:r>
            <a:r>
              <a:rPr lang="ru-RU" sz="4400" b="1" i="1" u="sng" dirty="0" err="1" smtClean="0">
                <a:latin typeface="Calibri"/>
                <a:cs typeface="Calibri"/>
              </a:rPr>
              <a:t>͡</a:t>
            </a:r>
            <a:r>
              <a:rPr lang="ru-RU" sz="4400" b="1" i="1" u="sng" dirty="0" err="1" smtClean="0">
                <a:latin typeface="Bookman Old Style" panose="02050604050505020204" pitchFamily="18" charset="0"/>
              </a:rPr>
              <a:t>дня</a:t>
            </a:r>
            <a:r>
              <a:rPr lang="ru-RU" sz="4400" dirty="0">
                <a:latin typeface="Bookman Old Style" panose="020506040505050202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4366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208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Алла</dc:creator>
  <cp:lastModifiedBy>Света</cp:lastModifiedBy>
  <cp:revision>27</cp:revision>
  <dcterms:created xsi:type="dcterms:W3CDTF">2014-03-04T09:33:41Z</dcterms:created>
  <dcterms:modified xsi:type="dcterms:W3CDTF">2014-03-13T04:58:11Z</dcterms:modified>
</cp:coreProperties>
</file>