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7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" initials="Y" lastIdx="1" clrIdx="0">
    <p:extLst>
      <p:ext uri="{19B8F6BF-5375-455C-9EA6-DF929625EA0E}">
        <p15:presenceInfo xmlns:p15="http://schemas.microsoft.com/office/powerpoint/2012/main" userId="Y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0" autoAdjust="0"/>
    <p:restoredTop sz="94598" autoAdjust="0"/>
  </p:normalViewPr>
  <p:slideViewPr>
    <p:cSldViewPr snapToGrid="0">
      <p:cViewPr varScale="1">
        <p:scale>
          <a:sx n="50" d="100"/>
          <a:sy n="50" d="100"/>
        </p:scale>
        <p:origin x="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4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10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8824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6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131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23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93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57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5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40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15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2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11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7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6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8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84E1-6DA5-4B39-83EF-0B38EACD5D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4836D99-6423-474F-A3DF-29CE4A25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4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4E670A-7BD3-41C0-8248-3CAC2880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148080"/>
            <a:ext cx="8596668" cy="30988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по теме «Различие названий действий 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делает? что делают?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C84B3-20B1-4BD1-809F-D95284ABB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354320"/>
            <a:ext cx="8596668" cy="687042"/>
          </a:xfrm>
        </p:spPr>
        <p:txBody>
          <a:bodyPr/>
          <a:lstStyle/>
          <a:p>
            <a:r>
              <a:rPr lang="ru-RU" dirty="0"/>
              <a:t>Автор: </a:t>
            </a:r>
            <a:r>
              <a:rPr lang="ru-RU" dirty="0" err="1"/>
              <a:t>Микушева</a:t>
            </a:r>
            <a:r>
              <a:rPr lang="ru-RU" dirty="0"/>
              <a:t> Елена Михайловна, учитель начальных классов ГОУ РК «СКШ- и №8» с. Кослан.</a:t>
            </a:r>
          </a:p>
        </p:txBody>
      </p:sp>
    </p:spTree>
    <p:extLst>
      <p:ext uri="{BB962C8B-B14F-4D97-AF65-F5344CB8AC3E}">
        <p14:creationId xmlns:p14="http://schemas.microsoft.com/office/powerpoint/2010/main" val="1056420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92B64-8165-45D7-A544-8B7A0F40B82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06F315-8D30-4C5C-B8DA-D483448F94E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тему сегодняшнего урока.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делали на уроке?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какой группой слов сегодня работали на уроке?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какие вопросы отвечают названия действий?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подчёркиваем  на письме названия действий?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963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FDD78-71CC-4020-B181-9B64A30CCDE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B24A5B-DCFB-47FC-903E-0EBF009AC2A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457200" algn="just">
              <a:lnSpc>
                <a:spcPct val="107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тр. 15 упр. 3. 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загадку. Угадайте предмет по его действиям. Выберите рисунок – отгадку.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Поставьте вопросы  к названиям действий. (устно)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Подчеркните названия действий двумя чертами. 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742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89386-A3FB-4A0C-ACD3-89D6329DF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3176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мы узнаем: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слова обозначают названия действий;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вопросы отвечают названия действий.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F3B964-E885-441F-8F07-A17DFA90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840" y="1903751"/>
            <a:ext cx="8522162" cy="405000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63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12A840-228D-4616-8B46-9C89CFAE4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29000"/>
            <a:ext cx="8596668" cy="2362200"/>
          </a:xfrm>
        </p:spPr>
        <p:txBody>
          <a:bodyPr/>
          <a:lstStyle/>
          <a:p>
            <a:r>
              <a:rPr lang="ru-RU" dirty="0"/>
              <a:t>          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Кто?             Что?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ежик на белом фоне png: 2 тыс изображений найдено в Яндекс Картинках">
            <a:extLst>
              <a:ext uri="{FF2B5EF4-FFF2-40B4-BE49-F238E27FC236}">
                <a16:creationId xmlns:a16="http://schemas.microsoft.com/office/drawing/2014/main" id="{31727645-CDAE-4150-92C6-1CFD68E5C6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7" t="5249" r="1206" b="8001"/>
          <a:stretch/>
        </p:blipFill>
        <p:spPr bwMode="auto">
          <a:xfrm>
            <a:off x="1004986" y="2059313"/>
            <a:ext cx="1695476" cy="10875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садовые цветы картинки для детей ромашка: 2 тыс изображений найдено в  Яндекс Картинках">
            <a:extLst>
              <a:ext uri="{FF2B5EF4-FFF2-40B4-BE49-F238E27FC236}">
                <a16:creationId xmlns:a16="http://schemas.microsoft.com/office/drawing/2014/main" id="{4A4A95E4-81DD-4035-8782-487B9CA56C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0" t="1750" r="10423" b="3750"/>
          <a:stretch/>
        </p:blipFill>
        <p:spPr bwMode="auto">
          <a:xfrm>
            <a:off x="3103821" y="1391768"/>
            <a:ext cx="1077371" cy="17328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Мультяшный смешной маленький мальчик стоит | Премиум векторы">
            <a:extLst>
              <a:ext uri="{FF2B5EF4-FFF2-40B4-BE49-F238E27FC236}">
                <a16:creationId xmlns:a16="http://schemas.microsoft.com/office/drawing/2014/main" id="{32CD08EE-2060-47EA-9637-CD4269FFC3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775" y="312969"/>
            <a:ext cx="1338012" cy="2811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Стул Классик от производителя Боровичи купить не дорого в Mebelbig">
            <a:extLst>
              <a:ext uri="{FF2B5EF4-FFF2-40B4-BE49-F238E27FC236}">
                <a16:creationId xmlns:a16="http://schemas.microsoft.com/office/drawing/2014/main" id="{20DA0172-2C83-4194-96FB-68BDE67EB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0" t="1540" r="26364" b="1131"/>
          <a:stretch/>
        </p:blipFill>
        <p:spPr bwMode="auto">
          <a:xfrm>
            <a:off x="6456339" y="1347902"/>
            <a:ext cx="1338013" cy="1776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Как нарисовать кошку поэтапно для детей от 7 лет">
            <a:extLst>
              <a:ext uri="{FF2B5EF4-FFF2-40B4-BE49-F238E27FC236}">
                <a16:creationId xmlns:a16="http://schemas.microsoft.com/office/drawing/2014/main" id="{89FB5AA5-BD68-4FB4-9D2F-49E15EEC9EB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8" t="2562" r="19308" b="2625"/>
          <a:stretch/>
        </p:blipFill>
        <p:spPr bwMode="auto">
          <a:xfrm>
            <a:off x="8210934" y="1730984"/>
            <a:ext cx="1226893" cy="14282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624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13D87F-B118-4D86-93F4-20B212F55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mall Girl Is Writing Pictures Illustrations, Royalty-Free Vector Graphics  &amp; Clip Art - iStock">
            <a:extLst>
              <a:ext uri="{FF2B5EF4-FFF2-40B4-BE49-F238E27FC236}">
                <a16:creationId xmlns:a16="http://schemas.microsoft.com/office/drawing/2014/main" id="{B199C3A0-EA78-46ED-9121-7DC90DB3B3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60" y="609598"/>
            <a:ext cx="2407919" cy="280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133A4C-CB9D-4EF8-9B3E-6D507E3CF5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" t="21193" r="52349" b="3293"/>
          <a:stretch/>
        </p:blipFill>
        <p:spPr bwMode="auto">
          <a:xfrm>
            <a:off x="5945918" y="609597"/>
            <a:ext cx="2665986" cy="28194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Мальчик ловит рыбу">
            <a:extLst>
              <a:ext uri="{FF2B5EF4-FFF2-40B4-BE49-F238E27FC236}">
                <a16:creationId xmlns:a16="http://schemas.microsoft.com/office/drawing/2014/main" id="{88658B0B-F000-4C71-B2DA-0113C0D94A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228" y="3735502"/>
            <a:ext cx="3807000" cy="2807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5361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314B87-668D-40F5-AA16-E51111AF4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75FBF54-6654-4DF6-A9C7-56F80A6603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566937"/>
              </p:ext>
            </p:extLst>
          </p:nvPr>
        </p:nvGraphicFramePr>
        <p:xfrm>
          <a:off x="660400" y="708978"/>
          <a:ext cx="8613774" cy="5539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2900">
                  <a:extLst>
                    <a:ext uri="{9D8B030D-6E8A-4147-A177-3AD203B41FA5}">
                      <a16:colId xmlns:a16="http://schemas.microsoft.com/office/drawing/2014/main" val="1665868629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3354739504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1563947223"/>
                    </a:ext>
                  </a:extLst>
                </a:gridCol>
              </a:tblGrid>
              <a:tr h="184647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 предмета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Действие предмета 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(что делает?)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343983"/>
                  </a:ext>
                </a:extLst>
              </a:tr>
              <a:tr h="18464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940059"/>
                  </a:ext>
                </a:extLst>
              </a:tr>
              <a:tr h="18464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Бабочка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летает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353574"/>
                  </a:ext>
                </a:extLst>
              </a:tr>
            </a:tbl>
          </a:graphicData>
        </a:graphic>
      </p:graphicFrame>
      <p:pic>
        <p:nvPicPr>
          <p:cNvPr id="5" name="Рисунок 4" descr="Как нарисовать машину?">
            <a:extLst>
              <a:ext uri="{FF2B5EF4-FFF2-40B4-BE49-F238E27FC236}">
                <a16:creationId xmlns:a16="http://schemas.microsoft.com/office/drawing/2014/main" id="{A4806793-B0EE-409F-80C5-1F4ACFDB65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" t="4717" r="2401" b="18632"/>
          <a:stretch/>
        </p:blipFill>
        <p:spPr bwMode="auto">
          <a:xfrm>
            <a:off x="863148" y="2713672"/>
            <a:ext cx="2380298" cy="10579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бабочка рисунок для детей на прозрачном фоне нарисованные: 2 тыс  изображений найдено в Яндекс Картинках">
            <a:extLst>
              <a:ext uri="{FF2B5EF4-FFF2-40B4-BE49-F238E27FC236}">
                <a16:creationId xmlns:a16="http://schemas.microsoft.com/office/drawing/2014/main" id="{9789B819-115F-4E2B-AAF2-88384DB8BD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41" y="4554854"/>
            <a:ext cx="1294015" cy="1307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86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4A1FB-50AA-4E39-BA2C-1CEFDA901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6E64931-99B4-4C87-A944-1F0C4D4618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311426"/>
              </p:ext>
            </p:extLst>
          </p:nvPr>
        </p:nvGraphicFramePr>
        <p:xfrm>
          <a:off x="677863" y="721360"/>
          <a:ext cx="8596311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3615793354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3346923942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374211145"/>
                    </a:ext>
                  </a:extLst>
                </a:gridCol>
              </a:tblGrid>
              <a:tr h="16459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 предмета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Действие предмета 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(что делают?)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83928"/>
                  </a:ext>
                </a:extLst>
              </a:tr>
              <a:tr h="1645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Утки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плавают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227484"/>
                  </a:ext>
                </a:extLst>
              </a:tr>
              <a:tr h="1645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Мальчики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играют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52708"/>
                  </a:ext>
                </a:extLst>
              </a:tr>
            </a:tbl>
          </a:graphicData>
        </a:graphic>
      </p:graphicFrame>
      <p:pic>
        <p:nvPicPr>
          <p:cNvPr id="6" name="Рисунок 5" descr="Обои на рабочий стол Утки плавают в пруде, обои для рабочего стола, скачать  обои, обои бесплатно">
            <a:extLst>
              <a:ext uri="{FF2B5EF4-FFF2-40B4-BE49-F238E27FC236}">
                <a16:creationId xmlns:a16="http://schemas.microsoft.com/office/drawing/2014/main" id="{4B78EF10-89D5-45F4-A6C6-077ED9171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27" y="2539999"/>
            <a:ext cx="2378393" cy="1243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Мальчики играют в футбол вместе два счастливых маленьких ребенка занимаются  спортом в униформе улыбающиеся дети пинают мяч ногой между собой на белом  фоне | Бесплатно векторы">
            <a:extLst>
              <a:ext uri="{FF2B5EF4-FFF2-40B4-BE49-F238E27FC236}">
                <a16:creationId xmlns:a16="http://schemas.microsoft.com/office/drawing/2014/main" id="{94DF537B-172A-4F76-93D4-99BB97D8AB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27" y="4129073"/>
            <a:ext cx="2378393" cy="1357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22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29395DF-BCE5-4D66-8187-6D606C6EA242}"/>
              </a:ext>
            </a:extLst>
          </p:cNvPr>
          <p:cNvSpPr/>
          <p:nvPr/>
        </p:nvSpPr>
        <p:spPr>
          <a:xfrm>
            <a:off x="3556000" y="650240"/>
            <a:ext cx="25400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СЛОВО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EFFE95F-1B11-4656-8C3E-FF966EA571E6}"/>
              </a:ext>
            </a:extLst>
          </p:cNvPr>
          <p:cNvSpPr/>
          <p:nvPr/>
        </p:nvSpPr>
        <p:spPr>
          <a:xfrm>
            <a:off x="3556000" y="2418080"/>
            <a:ext cx="25400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Название действия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D650DA5-E5A9-4F06-B05D-A1C8FA74293D}"/>
              </a:ext>
            </a:extLst>
          </p:cNvPr>
          <p:cNvSpPr/>
          <p:nvPr/>
        </p:nvSpPr>
        <p:spPr>
          <a:xfrm>
            <a:off x="2082800" y="4023360"/>
            <a:ext cx="21336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Что делает?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5B42057-2B65-46B9-8A5B-29E7C39C01E8}"/>
              </a:ext>
            </a:extLst>
          </p:cNvPr>
          <p:cNvSpPr/>
          <p:nvPr/>
        </p:nvSpPr>
        <p:spPr>
          <a:xfrm>
            <a:off x="5466080" y="4023360"/>
            <a:ext cx="242824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Что делают?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7B4FB540-8D7E-41DB-8A67-8C91AA1DA31F}"/>
              </a:ext>
            </a:extLst>
          </p:cNvPr>
          <p:cNvCxnSpPr>
            <a:endCxn id="5" idx="0"/>
          </p:cNvCxnSpPr>
          <p:nvPr/>
        </p:nvCxnSpPr>
        <p:spPr>
          <a:xfrm>
            <a:off x="4826000" y="165608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6330DE18-535F-4B61-9D3D-FA4809BE0E42}"/>
              </a:ext>
            </a:extLst>
          </p:cNvPr>
          <p:cNvCxnSpPr/>
          <p:nvPr/>
        </p:nvCxnSpPr>
        <p:spPr>
          <a:xfrm flipH="1">
            <a:off x="2753360" y="3332480"/>
            <a:ext cx="1391920" cy="690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1A740509-7B8C-436F-A8F7-650160012E7C}"/>
              </a:ext>
            </a:extLst>
          </p:cNvPr>
          <p:cNvCxnSpPr>
            <a:endCxn id="7" idx="0"/>
          </p:cNvCxnSpPr>
          <p:nvPr/>
        </p:nvCxnSpPr>
        <p:spPr>
          <a:xfrm>
            <a:off x="5283200" y="3332480"/>
            <a:ext cx="1397000" cy="690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721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EF4457-A269-4B8D-B18B-5141BBC40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340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           Пальчиковая гимнастика</a:t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D5D695-ABC7-4617-B4F7-9DD6B6023F25}"/>
              </a:ext>
            </a:extLst>
          </p:cNvPr>
          <p:cNvSpPr txBox="1"/>
          <p:nvPr/>
        </p:nvSpPr>
        <p:spPr>
          <a:xfrm>
            <a:off x="2020824" y="1788914"/>
            <a:ext cx="7106412" cy="4209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</a:pPr>
            <a:r>
              <a:rPr lang="ru-RU" sz="3600" dirty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Раз, два, три, четыре;   </a:t>
            </a:r>
            <a:endParaRPr lang="ru-RU" sz="3200" dirty="0">
              <a:solidFill>
                <a:srgbClr val="7030A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</a:pPr>
            <a:r>
              <a:rPr lang="ru-RU" sz="3600" dirty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Мы  с тобой снежок слепили; </a:t>
            </a:r>
            <a:endParaRPr lang="ru-RU" sz="3200" dirty="0">
              <a:solidFill>
                <a:srgbClr val="7030A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</a:pPr>
            <a:r>
              <a:rPr lang="ru-RU" sz="3600" dirty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Круглый, крепкий, очень гладкий;  </a:t>
            </a:r>
            <a:endParaRPr lang="ru-RU" sz="3200" dirty="0">
              <a:solidFill>
                <a:srgbClr val="7030A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И совсем-совсем не сладкий. </a:t>
            </a:r>
            <a:endParaRPr lang="ru-RU" sz="3200" dirty="0">
              <a:solidFill>
                <a:srgbClr val="7030A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16">
            <a:extLst>
              <a:ext uri="{FF2B5EF4-FFF2-40B4-BE49-F238E27FC236}">
                <a16:creationId xmlns:a16="http://schemas.microsoft.com/office/drawing/2014/main" id="{6152A7DB-E509-4117-953C-E6A867F19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7168" y="2221992"/>
            <a:ext cx="5744634" cy="423367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8" name="Объект 8" descr="дети в детском саду картинки рисованные пальчиковые гимнастика: 2 тыс  изображений найдено в Яндекс Картинках">
            <a:extLst>
              <a:ext uri="{FF2B5EF4-FFF2-40B4-BE49-F238E27FC236}">
                <a16:creationId xmlns:a16="http://schemas.microsoft.com/office/drawing/2014/main" id="{A9985345-E742-49AB-BB30-E5A3D3FB7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80" y="402336"/>
            <a:ext cx="2065508" cy="19330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242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2C5BD-596B-458C-AAA3-3E66AAD6EF4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паре: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F582A4-6E25-4183-9558-C2B734A1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30784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457200" algn="just">
              <a:lnSpc>
                <a:spcPct val="107000"/>
              </a:lnSpc>
            </a:pPr>
            <a:r>
              <a:rPr lang="ru-RU" sz="2800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Говорим вежливо, называя собеседника по имени;</a:t>
            </a:r>
          </a:p>
          <a:p>
            <a:pPr marL="457200" algn="just">
              <a:lnSpc>
                <a:spcPct val="107000"/>
              </a:lnSpc>
            </a:pPr>
            <a:r>
              <a:rPr lang="ru-RU" sz="2800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Говорим по очереди, не перебивая друг друга;</a:t>
            </a:r>
          </a:p>
          <a:p>
            <a:pPr marL="457200" algn="just">
              <a:lnSpc>
                <a:spcPct val="107000"/>
              </a:lnSpc>
            </a:pPr>
            <a:r>
              <a:rPr lang="ru-RU" sz="2800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слушаем;</a:t>
            </a:r>
          </a:p>
          <a:p>
            <a:pPr marL="457200" algn="just">
              <a:lnSpc>
                <a:spcPct val="107000"/>
              </a:lnSpc>
            </a:pPr>
            <a:r>
              <a:rPr lang="ru-RU" sz="2800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Чётко высказываем своё мнение;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Уважаем мнение собеседника.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093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251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Trebuchet MS</vt:lpstr>
      <vt:lpstr>Wingdings 3</vt:lpstr>
      <vt:lpstr>Аспект</vt:lpstr>
      <vt:lpstr>Урок русского языка по теме «Различие названий действий  по вопросам  что делает? что делают?» 3 класс</vt:lpstr>
      <vt:lpstr>На уроке мы узнаем:   Какие слова обозначают названия действий; На какие вопросы отвечают названия действий.  </vt:lpstr>
      <vt:lpstr>           Кто?             Что?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Пальчиковая гимнастика </vt:lpstr>
      <vt:lpstr>Правила работы в паре:</vt:lpstr>
      <vt:lpstr>Итог урока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по теме  «Различие названий действий по вопросам «что делает?  что делают?»</dc:title>
  <dc:creator>Ya</dc:creator>
  <cp:lastModifiedBy>Ya</cp:lastModifiedBy>
  <cp:revision>18</cp:revision>
  <dcterms:created xsi:type="dcterms:W3CDTF">2023-02-06T13:24:33Z</dcterms:created>
  <dcterms:modified xsi:type="dcterms:W3CDTF">2023-02-07T16:48:57Z</dcterms:modified>
</cp:coreProperties>
</file>