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2" r:id="rId9"/>
    <p:sldId id="274" r:id="rId10"/>
    <p:sldId id="263" r:id="rId11"/>
    <p:sldId id="273" r:id="rId12"/>
    <p:sldId id="272" r:id="rId13"/>
    <p:sldId id="264" r:id="rId14"/>
    <p:sldId id="271" r:id="rId15"/>
    <p:sldId id="265" r:id="rId16"/>
    <p:sldId id="275" r:id="rId17"/>
    <p:sldId id="266" r:id="rId18"/>
    <p:sldId id="270" r:id="rId19"/>
    <p:sldId id="267" r:id="rId20"/>
    <p:sldId id="268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8424936" cy="290775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приёма «кластер» на уроках в начальной школе.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опыта работы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учитель начальных классов МОУ «СОШ №3» Кузьмина Елена Николаевна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60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Кластер с нумерацией слов.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Подобный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кластер целесообразно использовать в том случае, когда необходимо определить последовательность событий при составлении рассказа или устном изложении темы. </a:t>
            </a:r>
          </a:p>
        </p:txBody>
      </p:sp>
    </p:spTree>
    <p:extLst>
      <p:ext uri="{BB962C8B-B14F-4D97-AF65-F5344CB8AC3E}">
        <p14:creationId xmlns:p14="http://schemas.microsoft.com/office/powerpoint/2010/main" val="179298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4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33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Арт-кластер (кластер с картинками)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Кластер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использованием сюжетных картинок вместо записи слов – эффективный метод для изучения большой темы при работе с учениками начальной школы. </a:t>
            </a:r>
          </a:p>
        </p:txBody>
      </p:sp>
    </p:spTree>
    <p:extLst>
      <p:ext uri="{BB962C8B-B14F-4D97-AF65-F5344CB8AC3E}">
        <p14:creationId xmlns:p14="http://schemas.microsoft.com/office/powerpoint/2010/main" val="21719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92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Сюжетный арт-кластер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Используется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уроках развития речи. Например, составить рассказ по серии картинок.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655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15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Обратный кластер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Составляется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следующим образом: записываются дополнительные категории или основные компоненты, в центре ставится знак вопроса или оставляется пустая рамка для определения и записи ключевого слова, основной темы, предмета обсуждения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45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90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процессе данной работы у учащихся формируются и развиваются умения: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	 формулировать вопросы;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	 находить главное в большом объеме учебного материала;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	 устанавливать причинно-следственные и логические связи;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	 строить умозаключения;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	 переходить от частного к общему, воспринимая проблему в общем виде;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	 проводить аналогии, сравнивать и анализировать.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36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8496944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Образовательный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кластер – это изображение, которое способствует систематизации и обобщению учебного материала. Он служит наглядной схемой-подспорьем для учащегося.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Прием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«кластер» в начальной школе – это один из методов технологии критического мышления, стимулирующей интеллектуальное развитие учеников.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39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Нетрадиционные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педагогические технологии повышают мотивацию обучения и интерес детей к школе, формируют обстановку творческого сотрудничества и конкуренции, воспитывают в детях чувство собственного достоинства и уважение к различиям, дают им ощущение творческой свободы и, самое главное, приносят радость.</a:t>
            </a:r>
          </a:p>
        </p:txBody>
      </p:sp>
    </p:spTree>
    <p:extLst>
      <p:ext uri="{BB962C8B-B14F-4D97-AF65-F5344CB8AC3E}">
        <p14:creationId xmlns:p14="http://schemas.microsoft.com/office/powerpoint/2010/main" val="94682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55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Основные принципы составления кластера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Кластер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оформляется в виде грозди или модели планеты со спутниками. В центре располагается основное понятие, мысль, по сторонам обозначаются крупные смысловые единицы, соединенные с центральным понятием прямыми линиями. И уже вокруг «спутников» центральной планеты могут находиться менее значительные смысловые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единицы.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Правила оформления кластера на уроке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зависимости от способа организации урока, кластер может быть оформлен на доске, на отдельном листе или в тетради у каждого ученика при выполнении индивидуального задания. </a:t>
            </a:r>
          </a:p>
        </p:txBody>
      </p:sp>
    </p:spTree>
    <p:extLst>
      <p:ext uri="{BB962C8B-B14F-4D97-AF65-F5344CB8AC3E}">
        <p14:creationId xmlns:p14="http://schemas.microsoft.com/office/powerpoint/2010/main" val="120122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Виды кластеров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	планета и её спутники</a:t>
            </a:r>
          </a:p>
          <a:p>
            <a:pPr marL="0" indent="0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•	блок-схемы </a:t>
            </a:r>
          </a:p>
          <a:p>
            <a:pPr marL="0" indent="0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•	бумажный кластер</a:t>
            </a:r>
          </a:p>
          <a:p>
            <a:pPr marL="0" indent="0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•	кластер с нумерацией слов для составления рассказа</a:t>
            </a:r>
          </a:p>
          <a:p>
            <a:pPr marL="0" indent="0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•	кластер с использованием отдельных или сюжетных картинок вместо записи слов </a:t>
            </a:r>
          </a:p>
          <a:p>
            <a:pPr marL="0" indent="0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•	групповые кластеры с использованием в каждой группе разных фрагментов одной темы с целью составления коллективного рассказа </a:t>
            </a:r>
          </a:p>
          <a:p>
            <a:pPr marL="0" indent="0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•	обратный кластер </a:t>
            </a:r>
          </a:p>
          <a:p>
            <a:pPr marL="0" indent="0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•	грамматический кластер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074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Блок-схема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Алгоритм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выполнения какого-то вида работы (к примеру, планы морфологических разборов) можно представить в виде блок-схемы, изображающей шаги (этапы, действия) в виде блоков различной формы, соединенных между собой стрелками. Существует множество вариантов блок-схем.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39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99" y="0"/>
            <a:ext cx="91596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49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Бумажный кластер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Может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служить средством развития навыков не только письменной речи, но и чтения. В таком случае ученики получают карточки с отдельными словами, предложениями или даже небольшим текстом на заданную тему. Читают их, располагают их, при необходимости приклеивают на лист в определенном порядке вокруг ключевого слова. </a:t>
            </a:r>
          </a:p>
        </p:txBody>
      </p:sp>
    </p:spTree>
    <p:extLst>
      <p:ext uri="{BB962C8B-B14F-4D97-AF65-F5344CB8AC3E}">
        <p14:creationId xmlns:p14="http://schemas.microsoft.com/office/powerpoint/2010/main" val="262862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71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427</Words>
  <Application>Microsoft Office PowerPoint</Application>
  <PresentationFormat>Экран (4:3)</PresentationFormat>
  <Paragraphs>38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Использование приёма «кластер» на уроках в начальной школе.  Из опыта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приёма «кластер» на уроках в начальной школе.  Из опыта работы</dc:title>
  <dc:creator>User</dc:creator>
  <cp:lastModifiedBy>User</cp:lastModifiedBy>
  <cp:revision>5</cp:revision>
  <dcterms:created xsi:type="dcterms:W3CDTF">2022-03-10T17:11:44Z</dcterms:created>
  <dcterms:modified xsi:type="dcterms:W3CDTF">2022-03-10T18:54:05Z</dcterms:modified>
</cp:coreProperties>
</file>