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59" r:id="rId4"/>
    <p:sldId id="260" r:id="rId5"/>
    <p:sldId id="261" r:id="rId6"/>
    <p:sldId id="262" r:id="rId7"/>
    <p:sldId id="257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5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0" y="-10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CD6CA-9A48-4AAB-984E-8BFAAD1007C9}" type="datetimeFigureOut">
              <a:rPr lang="ru-RU" smtClean="0"/>
              <a:pPr/>
              <a:t>16.04.2016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DD3A-D956-4B17-A15F-9B08B0957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CD6CA-9A48-4AAB-984E-8BFAAD1007C9}" type="datetimeFigureOut">
              <a:rPr lang="ru-RU" smtClean="0"/>
              <a:pPr/>
              <a:t>16.04.2016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DD3A-D956-4B17-A15F-9B08B0957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CD6CA-9A48-4AAB-984E-8BFAAD1007C9}" type="datetimeFigureOut">
              <a:rPr lang="ru-RU" smtClean="0"/>
              <a:pPr/>
              <a:t>16.04.2016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DD3A-D956-4B17-A15F-9B08B0957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CD6CA-9A48-4AAB-984E-8BFAAD1007C9}" type="datetimeFigureOut">
              <a:rPr lang="ru-RU" smtClean="0"/>
              <a:pPr/>
              <a:t>16.04.2016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DD3A-D956-4B17-A15F-9B08B0957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CD6CA-9A48-4AAB-984E-8BFAAD1007C9}" type="datetimeFigureOut">
              <a:rPr lang="ru-RU" smtClean="0"/>
              <a:pPr/>
              <a:t>16.04.2016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DD3A-D956-4B17-A15F-9B08B0957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CD6CA-9A48-4AAB-984E-8BFAAD1007C9}" type="datetimeFigureOut">
              <a:rPr lang="ru-RU" smtClean="0"/>
              <a:pPr/>
              <a:t>16.04.2016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DD3A-D956-4B17-A15F-9B08B0957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CD6CA-9A48-4AAB-984E-8BFAAD1007C9}" type="datetimeFigureOut">
              <a:rPr lang="ru-RU" smtClean="0"/>
              <a:pPr/>
              <a:t>16.04.2016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DD3A-D956-4B17-A15F-9B08B0957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CD6CA-9A48-4AAB-984E-8BFAAD1007C9}" type="datetimeFigureOut">
              <a:rPr lang="ru-RU" smtClean="0"/>
              <a:pPr/>
              <a:t>16.04.2016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DD3A-D956-4B17-A15F-9B08B0957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CD6CA-9A48-4AAB-984E-8BFAAD1007C9}" type="datetimeFigureOut">
              <a:rPr lang="ru-RU" smtClean="0"/>
              <a:pPr/>
              <a:t>16.04.2016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DD3A-D956-4B17-A15F-9B08B0957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CD6CA-9A48-4AAB-984E-8BFAAD1007C9}" type="datetimeFigureOut">
              <a:rPr lang="ru-RU" smtClean="0"/>
              <a:pPr/>
              <a:t>16.04.2016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DD3A-D956-4B17-A15F-9B08B0957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CD6CA-9A48-4AAB-984E-8BFAAD1007C9}" type="datetimeFigureOut">
              <a:rPr lang="ru-RU" smtClean="0"/>
              <a:pPr/>
              <a:t>16.04.2016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DD3A-D956-4B17-A15F-9B08B0957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CD6CA-9A48-4AAB-984E-8BFAAD1007C9}" type="datetimeFigureOut">
              <a:rPr lang="ru-RU" smtClean="0"/>
              <a:pPr/>
              <a:t>16.04.2016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3DD3A-D956-4B17-A15F-9B08B0957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488" y="1500174"/>
            <a:ext cx="1460080" cy="584775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космос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72066" y="1500174"/>
            <a:ext cx="1331583" cy="584775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летать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08096" y="2643182"/>
            <a:ext cx="1864036" cy="584775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космолёт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вета\Desktop\Космик\Безымянныа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928670"/>
            <a:ext cx="3224229" cy="5066646"/>
          </a:xfrm>
          <a:prstGeom prst="rect">
            <a:avLst/>
          </a:prstGeom>
          <a:noFill/>
        </p:spPr>
      </p:pic>
      <p:sp>
        <p:nvSpPr>
          <p:cNvPr id="3" name="Овальная выноска 2"/>
          <p:cNvSpPr/>
          <p:nvPr/>
        </p:nvSpPr>
        <p:spPr>
          <a:xfrm>
            <a:off x="6000760" y="2214554"/>
            <a:ext cx="2500330" cy="857256"/>
          </a:xfrm>
          <a:prstGeom prst="wedgeEllipseCallout">
            <a:avLst>
              <a:gd name="adj1" fmla="val -89235"/>
              <a:gd name="adj2" fmla="val 13361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Привет!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вета\Desktop\Космик\Безымянныа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2357430"/>
            <a:ext cx="2279077" cy="358140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142976" y="928670"/>
            <a:ext cx="6982361" cy="646331"/>
          </a:xfrm>
          <a:prstGeom prst="rect">
            <a:avLst/>
          </a:prstGeom>
          <a:solidFill>
            <a:srgbClr val="FFFFE5"/>
          </a:solidFill>
          <a:ln w="25400" cmpd="sng"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  <a:prstDash val="solid"/>
          </a:ln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Правописание парных согласных.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Света\Desktop\Космик\Безимени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62330" y="2119330"/>
            <a:ext cx="3810000" cy="3810000"/>
          </a:xfrm>
          <a:prstGeom prst="rect">
            <a:avLst/>
          </a:prstGeom>
          <a:noFill/>
        </p:spPr>
      </p:pic>
      <p:sp>
        <p:nvSpPr>
          <p:cNvPr id="4" name="Овальная выноска 3"/>
          <p:cNvSpPr/>
          <p:nvPr/>
        </p:nvSpPr>
        <p:spPr>
          <a:xfrm>
            <a:off x="857224" y="2357430"/>
            <a:ext cx="3214710" cy="1285884"/>
          </a:xfrm>
          <a:prstGeom prst="wedgeEllipseCallout">
            <a:avLst>
              <a:gd name="adj1" fmla="val 80166"/>
              <a:gd name="adj2" fmla="val 95146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Зачем проверять?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928670"/>
            <a:ext cx="6982361" cy="646331"/>
          </a:xfrm>
          <a:prstGeom prst="rect">
            <a:avLst/>
          </a:prstGeom>
          <a:solidFill>
            <a:srgbClr val="FFFFE5"/>
          </a:solidFill>
          <a:ln w="25400" cmpd="sng"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  <a:prstDash val="solid"/>
          </a:ln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Правописание парных согласных.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00034" y="2176595"/>
            <a:ext cx="8215370" cy="2217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На  за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трак  Ивано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Дима  съел морко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ь, а после уроко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занимался на площа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ке  и  по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тягивался.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928670"/>
            <a:ext cx="6982361" cy="646331"/>
          </a:xfrm>
          <a:prstGeom prst="rect">
            <a:avLst/>
          </a:prstGeom>
          <a:solidFill>
            <a:srgbClr val="FFFFE5"/>
          </a:solidFill>
          <a:ln w="25400" cmpd="sng"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  <a:prstDash val="solid"/>
          </a:ln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Правописание парных согласных.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098" name="Picture 2" descr="C:\Users\Света\Desktop\Космик\Безымянный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3786190"/>
            <a:ext cx="2066925" cy="2705100"/>
          </a:xfrm>
          <a:prstGeom prst="rect">
            <a:avLst/>
          </a:prstGeom>
          <a:noFill/>
        </p:spPr>
      </p:pic>
      <p:sp>
        <p:nvSpPr>
          <p:cNvPr id="5" name="Овальная выноска 4"/>
          <p:cNvSpPr/>
          <p:nvPr/>
        </p:nvSpPr>
        <p:spPr>
          <a:xfrm>
            <a:off x="2428860" y="4572008"/>
            <a:ext cx="4357718" cy="1071570"/>
          </a:xfrm>
          <a:prstGeom prst="wedgeEllipseCallout">
            <a:avLst>
              <a:gd name="adj1" fmla="val 61351"/>
              <a:gd name="adj2" fmla="val 2269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Каким вырастет этот мальчик?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Овальная выноска 6"/>
          <p:cNvSpPr/>
          <p:nvPr/>
        </p:nvSpPr>
        <p:spPr>
          <a:xfrm>
            <a:off x="1857356" y="4357694"/>
            <a:ext cx="4929222" cy="1571636"/>
          </a:xfrm>
          <a:prstGeom prst="wedgeEllipseCallout">
            <a:avLst>
              <a:gd name="adj1" fmla="val 60757"/>
              <a:gd name="adj2" fmla="val 1326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А кто из вас хочет быть здоровым и сильным?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Овальная выноска 7"/>
          <p:cNvSpPr/>
          <p:nvPr/>
        </p:nvSpPr>
        <p:spPr>
          <a:xfrm>
            <a:off x="2571736" y="4429132"/>
            <a:ext cx="4214842" cy="1428760"/>
          </a:xfrm>
          <a:prstGeom prst="wedgeEllipseCallout">
            <a:avLst>
              <a:gd name="adj1" fmla="val 63493"/>
              <a:gd name="adj2" fmla="val 1455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Что вы для этого делаете?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00"/>
                            </p:stCondLst>
                            <p:childTnLst>
                              <p:par>
                                <p:cTn id="1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200"/>
                            </p:stCondLst>
                            <p:childTnLst>
                              <p:par>
                                <p:cTn id="2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28596" y="2130974"/>
            <a:ext cx="835824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На  за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трак  Ивано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Дима  съел морко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ь, а после урок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занимался на площа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ке  и  по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тягивался.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928670"/>
            <a:ext cx="6982361" cy="646331"/>
          </a:xfrm>
          <a:prstGeom prst="rect">
            <a:avLst/>
          </a:prstGeom>
          <a:solidFill>
            <a:srgbClr val="FFFFE5"/>
          </a:solidFill>
          <a:ln w="25400" cmpd="sng"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  <a:prstDash val="solid"/>
          </a:ln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Правописание парных согласных.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098" name="Picture 2" descr="C:\Users\Света\Desktop\Космик\Безымянный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3786190"/>
            <a:ext cx="2066925" cy="27051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00991" y="2110079"/>
            <a:ext cx="556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сл.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6" name="Дуга 5"/>
          <p:cNvSpPr/>
          <p:nvPr/>
        </p:nvSpPr>
        <p:spPr>
          <a:xfrm>
            <a:off x="571472" y="2928934"/>
            <a:ext cx="1643074" cy="571504"/>
          </a:xfrm>
          <a:prstGeom prst="arc">
            <a:avLst>
              <a:gd name="adj1" fmla="val 10772700"/>
              <a:gd name="adj2" fmla="val 86333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уга 6"/>
          <p:cNvSpPr/>
          <p:nvPr/>
        </p:nvSpPr>
        <p:spPr>
          <a:xfrm>
            <a:off x="571472" y="3714752"/>
            <a:ext cx="1571636" cy="500066"/>
          </a:xfrm>
          <a:prstGeom prst="arc">
            <a:avLst>
              <a:gd name="adj1" fmla="val 10772700"/>
              <a:gd name="adj2" fmla="val 0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5107785" y="2178835"/>
            <a:ext cx="357190" cy="285752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V="1">
            <a:off x="5357818" y="2214554"/>
            <a:ext cx="357190" cy="214314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5143504" y="3143248"/>
            <a:ext cx="571504" cy="35719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3286116" y="3786190"/>
            <a:ext cx="714380" cy="0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3929058" y="3857628"/>
            <a:ext cx="142876" cy="0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57158" y="285728"/>
            <a:ext cx="8429684" cy="1204913"/>
          </a:xfrm>
          <a:prstGeom prst="rect">
            <a:avLst/>
          </a:prstGeom>
          <a:gradFill rotWithShape="0">
            <a:gsLst>
              <a:gs pos="0">
                <a:srgbClr val="51D9FF"/>
              </a:gs>
              <a:gs pos="50000">
                <a:srgbClr val="C5F2FF"/>
              </a:gs>
              <a:gs pos="100000">
                <a:srgbClr val="51D9FF"/>
              </a:gs>
            </a:gsLst>
            <a:lin ang="18900000" scaled="1"/>
          </a:gradFill>
          <a:ln w="12700">
            <a:solidFill>
              <a:srgbClr val="51D9FF"/>
            </a:solidFill>
            <a:miter lim="800000"/>
            <a:headEnd/>
            <a:tailEnd/>
          </a:ln>
          <a:effectLst>
            <a:outerShdw dist="28398" dir="3806097" algn="ctr" rotWithShape="0">
              <a:srgbClr val="00556D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Орфограмма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парная согласная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357158" y="1785926"/>
            <a:ext cx="4000528" cy="1214446"/>
          </a:xfrm>
          <a:prstGeom prst="rect">
            <a:avLst/>
          </a:prstGeom>
          <a:gradFill rotWithShape="0">
            <a:gsLst>
              <a:gs pos="0">
                <a:srgbClr val="51D9FF"/>
              </a:gs>
              <a:gs pos="50000">
                <a:srgbClr val="C5F2FF"/>
              </a:gs>
              <a:gs pos="100000">
                <a:srgbClr val="51D9FF"/>
              </a:gs>
            </a:gsLst>
            <a:lin ang="18900000" scaled="1"/>
          </a:gradFill>
          <a:ln w="12700">
            <a:solidFill>
              <a:srgbClr val="51D9FF"/>
            </a:solidFill>
            <a:miter lim="800000"/>
            <a:headEnd/>
            <a:tailEnd/>
          </a:ln>
          <a:effectLst>
            <a:outerShdw dist="28398" dir="3806097" algn="ctr" rotWithShape="0">
              <a:srgbClr val="00556D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в середине слова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857752" y="1785926"/>
            <a:ext cx="3929090" cy="1214446"/>
          </a:xfrm>
          <a:prstGeom prst="rect">
            <a:avLst/>
          </a:prstGeom>
          <a:gradFill rotWithShape="0">
            <a:gsLst>
              <a:gs pos="0">
                <a:srgbClr val="51D9FF"/>
              </a:gs>
              <a:gs pos="50000">
                <a:srgbClr val="C5F2FF"/>
              </a:gs>
              <a:gs pos="100000">
                <a:srgbClr val="51D9FF"/>
              </a:gs>
            </a:gsLst>
            <a:lin ang="18900000" scaled="1"/>
          </a:gradFill>
          <a:ln w="12700">
            <a:solidFill>
              <a:srgbClr val="51D9FF"/>
            </a:solidFill>
            <a:miter lim="800000"/>
            <a:headEnd/>
            <a:tailEnd/>
          </a:ln>
          <a:effectLst>
            <a:outerShdw dist="28398" dir="3806097" algn="ctr" rotWithShape="0">
              <a:srgbClr val="00556D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на конце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слова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000100" y="2500306"/>
            <a:ext cx="642942" cy="0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1571604" y="2571744"/>
            <a:ext cx="142876" cy="0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6572264" y="2428868"/>
            <a:ext cx="357190" cy="357190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V="1">
            <a:off x="6929454" y="2428868"/>
            <a:ext cx="357190" cy="357190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Дуга 23"/>
          <p:cNvSpPr/>
          <p:nvPr/>
        </p:nvSpPr>
        <p:spPr>
          <a:xfrm>
            <a:off x="2143108" y="2428868"/>
            <a:ext cx="857256" cy="500066"/>
          </a:xfrm>
          <a:prstGeom prst="arc">
            <a:avLst>
              <a:gd name="adj1" fmla="val 10772700"/>
              <a:gd name="adj2" fmla="val 0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уга 24"/>
          <p:cNvSpPr/>
          <p:nvPr/>
        </p:nvSpPr>
        <p:spPr>
          <a:xfrm>
            <a:off x="5500694" y="2419344"/>
            <a:ext cx="857256" cy="509590"/>
          </a:xfrm>
          <a:prstGeom prst="arc">
            <a:avLst>
              <a:gd name="adj1" fmla="val 10772700"/>
              <a:gd name="adj2" fmla="val 0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357158" y="3357562"/>
            <a:ext cx="1643074" cy="571504"/>
          </a:xfrm>
          <a:prstGeom prst="rect">
            <a:avLst/>
          </a:prstGeom>
          <a:gradFill rotWithShape="0">
            <a:gsLst>
              <a:gs pos="0">
                <a:srgbClr val="51D9FF"/>
              </a:gs>
              <a:gs pos="50000">
                <a:srgbClr val="C5F2FF"/>
              </a:gs>
              <a:gs pos="100000">
                <a:srgbClr val="51D9FF"/>
              </a:gs>
            </a:gsLst>
            <a:lin ang="18900000" scaled="1"/>
          </a:gradFill>
          <a:ln w="12700">
            <a:solidFill>
              <a:srgbClr val="51D9FF"/>
            </a:solidFill>
            <a:miter lim="800000"/>
            <a:headEnd/>
            <a:tailEnd/>
          </a:ln>
          <a:effectLst>
            <a:outerShdw dist="28398" dir="3806097" algn="ctr" rotWithShape="0">
              <a:srgbClr val="00556D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запомни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2143108" y="3286124"/>
            <a:ext cx="2786082" cy="1071570"/>
          </a:xfrm>
          <a:prstGeom prst="rect">
            <a:avLst/>
          </a:prstGeom>
          <a:gradFill rotWithShape="0">
            <a:gsLst>
              <a:gs pos="0">
                <a:srgbClr val="51D9FF"/>
              </a:gs>
              <a:gs pos="50000">
                <a:srgbClr val="C5F2FF"/>
              </a:gs>
              <a:gs pos="100000">
                <a:srgbClr val="51D9FF"/>
              </a:gs>
            </a:gsLst>
            <a:lin ang="18900000" scaled="1"/>
          </a:gradFill>
          <a:ln w="12700">
            <a:solidFill>
              <a:srgbClr val="51D9FF"/>
            </a:solidFill>
            <a:miter lim="800000"/>
            <a:headEnd/>
            <a:tailEnd/>
          </a:ln>
          <a:effectLst>
            <a:outerShdw dist="28398" dir="3806097" algn="ctr" rotWithShape="0">
              <a:srgbClr val="00556D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подбери однокоренное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5072066" y="3286124"/>
            <a:ext cx="1928826" cy="1071570"/>
          </a:xfrm>
          <a:prstGeom prst="rect">
            <a:avLst/>
          </a:prstGeom>
          <a:gradFill rotWithShape="0">
            <a:gsLst>
              <a:gs pos="0">
                <a:srgbClr val="51D9FF"/>
              </a:gs>
              <a:gs pos="50000">
                <a:srgbClr val="C5F2FF"/>
              </a:gs>
              <a:gs pos="100000">
                <a:srgbClr val="51D9FF"/>
              </a:gs>
            </a:gsLst>
            <a:lin ang="18900000" scaled="1"/>
          </a:gradFill>
          <a:ln w="12700">
            <a:solidFill>
              <a:srgbClr val="51D9FF"/>
            </a:solidFill>
            <a:miter lim="800000"/>
            <a:headEnd/>
            <a:tailEnd/>
          </a:ln>
          <a:effectLst>
            <a:outerShdw dist="28398" dir="3806097" algn="ctr" rotWithShape="0">
              <a:srgbClr val="00556D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измени слово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2143108" y="4643446"/>
            <a:ext cx="4857784" cy="1071570"/>
          </a:xfrm>
          <a:prstGeom prst="rect">
            <a:avLst/>
          </a:prstGeom>
          <a:gradFill rotWithShape="0">
            <a:gsLst>
              <a:gs pos="0">
                <a:srgbClr val="51D9FF"/>
              </a:gs>
              <a:gs pos="50000">
                <a:srgbClr val="C5F2FF"/>
              </a:gs>
              <a:gs pos="100000">
                <a:srgbClr val="51D9FF"/>
              </a:gs>
            </a:gsLst>
            <a:lin ang="18900000" scaled="1"/>
          </a:gradFill>
          <a:ln w="12700">
            <a:solidFill>
              <a:srgbClr val="51D9FF"/>
            </a:solidFill>
            <a:miter lim="800000"/>
            <a:headEnd/>
            <a:tailEnd/>
          </a:ln>
          <a:effectLst>
            <a:outerShdw dist="28398" dir="3806097" algn="ctr" rotWithShape="0">
              <a:srgbClr val="00556D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чтобы после согласного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стоял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гласный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или </a:t>
            </a:r>
            <a:r>
              <a:rPr kumimoji="0" lang="ru-R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н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  л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р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643834" y="2428868"/>
            <a:ext cx="500066" cy="357190"/>
          </a:xfrm>
          <a:prstGeom prst="rect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357818" y="2357430"/>
            <a:ext cx="2071702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85786" y="2357430"/>
            <a:ext cx="1062046" cy="5000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500958" y="2357430"/>
            <a:ext cx="785818" cy="5000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000232" y="2357430"/>
            <a:ext cx="200026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7143768" y="3357562"/>
            <a:ext cx="1643074" cy="571504"/>
          </a:xfrm>
          <a:prstGeom prst="rect">
            <a:avLst/>
          </a:prstGeom>
          <a:gradFill rotWithShape="0">
            <a:gsLst>
              <a:gs pos="0">
                <a:srgbClr val="51D9FF"/>
              </a:gs>
              <a:gs pos="50000">
                <a:srgbClr val="C5F2FF"/>
              </a:gs>
              <a:gs pos="100000">
                <a:srgbClr val="51D9FF"/>
              </a:gs>
            </a:gsLst>
            <a:lin ang="18900000" scaled="1"/>
          </a:gradFill>
          <a:ln w="12700">
            <a:solidFill>
              <a:srgbClr val="51D9FF"/>
            </a:solidFill>
            <a:miter lim="800000"/>
            <a:headEnd/>
            <a:tailEnd/>
          </a:ln>
          <a:effectLst>
            <a:outerShdw dist="28398" dir="3806097" algn="ctr" rotWithShape="0">
              <a:srgbClr val="00556D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запомни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Стрелка вниз 22"/>
          <p:cNvSpPr/>
          <p:nvPr/>
        </p:nvSpPr>
        <p:spPr>
          <a:xfrm flipH="1">
            <a:off x="1285852" y="2857496"/>
            <a:ext cx="71438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 flipH="1">
            <a:off x="7858148" y="2857496"/>
            <a:ext cx="71438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 стрелкой 34"/>
          <p:cNvCxnSpPr/>
          <p:nvPr/>
        </p:nvCxnSpPr>
        <p:spPr>
          <a:xfrm rot="10800000" flipV="1">
            <a:off x="4286248" y="2857496"/>
            <a:ext cx="1428760" cy="42862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>
            <a:off x="6286513" y="3071809"/>
            <a:ext cx="428628" cy="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>
            <a:off x="2786049" y="3071809"/>
            <a:ext cx="428628" cy="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10800000" flipV="1">
            <a:off x="5715008" y="4357694"/>
            <a:ext cx="357192" cy="28575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3571870" y="4357694"/>
            <a:ext cx="428626" cy="28575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 flipH="1" flipV="1">
            <a:off x="3143240" y="2428868"/>
            <a:ext cx="357190" cy="357190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6200000" flipV="1">
            <a:off x="3500430" y="2428868"/>
            <a:ext cx="357190" cy="357190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00034" y="374950"/>
            <a:ext cx="8358246" cy="61247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Уровень 1.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Впиши в предложения подходящие по смыслу слова из сказок.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Ловись, …, мала и велика. Девочка взяла самую большую … и  похлебала из самой большой …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Уровень 2.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Вставьте пропущенные буквы. Напишите проверочные слова.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бро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лопа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скри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Уровень 3.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Расположите предложения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так, чтобы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получилось стихотворение.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Поставьте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нужные знаки препинания.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    не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набрат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... мне столько за го...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    в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ле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...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х...дила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я с Мариной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    набрала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подру...ка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яго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...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    за черникой и малиной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Света\Desktop\Космик\Безымянный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1000108"/>
            <a:ext cx="3571899" cy="4984045"/>
          </a:xfrm>
          <a:prstGeom prst="rect">
            <a:avLst/>
          </a:prstGeom>
          <a:noFill/>
        </p:spPr>
      </p:pic>
      <p:sp>
        <p:nvSpPr>
          <p:cNvPr id="3" name="Овальная выноска 2"/>
          <p:cNvSpPr/>
          <p:nvPr/>
        </p:nvSpPr>
        <p:spPr>
          <a:xfrm>
            <a:off x="428596" y="2214554"/>
            <a:ext cx="3857652" cy="1428760"/>
          </a:xfrm>
          <a:prstGeom prst="wedgeEllipseCallout">
            <a:avLst>
              <a:gd name="adj1" fmla="val 66519"/>
              <a:gd name="adj2" fmla="val 54796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Спасибо. </a:t>
            </a:r>
          </a:p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До встречи!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214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Света</dc:creator>
  <cp:lastModifiedBy>Света</cp:lastModifiedBy>
  <cp:revision>47</cp:revision>
  <dcterms:created xsi:type="dcterms:W3CDTF">2011-12-17T13:05:17Z</dcterms:created>
  <dcterms:modified xsi:type="dcterms:W3CDTF">2016-04-16T12:44:54Z</dcterms:modified>
</cp:coreProperties>
</file>