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5" r:id="rId20"/>
    <p:sldId id="277" r:id="rId21"/>
    <p:sldId id="278" r:id="rId22"/>
    <p:sldId id="279" r:id="rId23"/>
    <p:sldId id="30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0012BF-EA6D-EF82-DA1F-3C54F949C007}" name="Анастасия Торопыгина" initials="АТ" userId="7b88e8b8fd9c684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99BC3-EA41-0413-57E6-4C518A977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855015-7E9B-63CD-884D-CE28F100A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FB1385-EFBD-737C-8870-68E048193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D0F9D9-C279-ADAA-B58A-B028C103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E49651-B47F-CC39-F5C6-5EC7F1EA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91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EFD9E-D019-5902-896F-D062F01F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37A20F-EC1D-E1AD-19E5-BDC57376F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D500CB-3978-543B-02D2-69EE1C94F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C4DB0D-0F70-DEE1-B4D5-8DE63902B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A778EE-67D6-913C-C15D-80BB24389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643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EB4D5-B100-C907-C646-708B6291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E1A9AF-04AD-37A6-4027-B4A289D17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325F19-F3BF-0E59-6DAC-0393FE63E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C31AD8-889F-1E80-9FAC-4558A139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31B378-5AE4-4554-03FD-E916A575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405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302ED-D6D2-A01C-051A-AC90FE13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A5889F-92CF-941A-2C6C-4F7B41923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5BD124-23E4-A0F3-604D-8819C3193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335AA4-0DCD-C9F0-C857-900089A6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9D697D-2402-DB70-D6BE-2EACAC2C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434F85-65C3-FD4C-CE41-1FC87F2D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8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A26B2-AF5E-5B52-23F8-C1AC4107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E56489-3677-B8DB-4BA3-6A045EA2E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0F58BC-AEB7-60D8-7AB6-2A13557BD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888371A-8999-831D-D69F-97241E37E4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432371-8F0A-D2DB-3466-ED62220DE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3C0E96B-439F-CE2D-7C0F-0E46AE919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2181EC-4B07-CAC7-5B6E-DD3E5F60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098AA9-87AA-3918-5CB9-6D811FFE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01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6DC8A-B255-6489-C9BB-9FA51C7C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DC1943-EF15-7530-3268-530ABFD9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AD01C2-2561-9BFC-AB06-412CDD4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324B7D-33EC-287F-3A98-B9234C8C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43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9113F5-DCB7-A746-B08E-4EFCA2880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FE674A8-1BF9-229D-69B7-825589D2C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37D594-72BC-3F55-4BAE-8D5ADAC55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96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3058E-52F9-199E-2C49-1EFD603B6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F7C4FA-E9A4-2BB9-520A-9822C6FBB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E66A81-4E1F-7FC5-32AD-4BF751C0A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0267ED-92EE-F4F3-F553-8A772A06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B3B64F-065E-32B2-9460-B1CCD062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CC5654-0AA3-9D2B-2EBE-E4ABCEAE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28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A957D-295A-3EC9-9F4F-DB5F0FF54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44BD992-2AE0-B705-CBD6-0E8797D45A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D12426-9EBC-C1ED-A809-3A3A14604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197B8B-06ED-4772-B958-E0295F329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C69268-DF1D-909A-7C44-08F7C7686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049E68-2AFF-1748-CE47-2A8E810D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1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1ACD5-F32A-E288-4E3B-D5F175A0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AA7291-EDCB-EA02-007E-70C3AFE6F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787E86-1C3F-45E1-A175-4FF76DFC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8C3AF2-3293-07B0-80F3-37C7837E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F4C78F-990B-EDAA-A294-0367AAE6A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217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6AE2140-140A-9C0A-79B5-11794DE4D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C07A24-4454-2F95-BBD5-A2CE2A946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4D6705-F0FD-BDB7-44DE-0A22B5FA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8C42EB-6869-F51B-A283-A73C84D3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4BDE4A-C2F9-2ABC-3186-DEDD279B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957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2A665-E77F-E5DB-7817-4BBA723F3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F88ACC-DA81-E557-6B6B-BBCAA87B1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C75C7-F99C-1E8B-3C69-D9E2FF5D5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F6AA7-5404-4BB8-94B4-6CAF5628D1B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1E038C-C7EA-B215-D31A-3C72B6374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A6529F-8C7B-80D6-CCCB-0C3704FF3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125FB-A2A9-4CD9-B4F5-669132A1A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9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slide" Target="slid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67.png"/><Relationship Id="rId5" Type="http://schemas.openxmlformats.org/officeDocument/2006/relationships/image" Target="../media/image4.png"/><Relationship Id="rId10" Type="http://schemas.openxmlformats.org/officeDocument/2006/relationships/slide" Target="slide6.xml"/><Relationship Id="rId4" Type="http://schemas.openxmlformats.org/officeDocument/2006/relationships/slide" Target="slide4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slide" Target="slide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slide" Target="slide10.xml"/><Relationship Id="rId4" Type="http://schemas.openxmlformats.org/officeDocument/2006/relationships/slide" Target="slide8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984590-1C71-85F1-250E-417BA8C75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2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47B79-BD34-447C-7038-8F67EBC4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E7BD0-5346-732A-BCBC-2655E54C498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E9DFD4-D820-2E5F-D68B-ACF719218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0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858D2-C444-FFF6-E2CC-35BCDDC79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422F93-7E36-DD25-5E44-1AF322F2E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Ссылка на слайд 6">
                <a:extLst>
                  <a:ext uri="{FF2B5EF4-FFF2-40B4-BE49-F238E27FC236}">
                    <a16:creationId xmlns:a16="http://schemas.microsoft.com/office/drawing/2014/main" id="{2D5DD1DD-C450-96E4-89F3-FCD444E430B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66933261"/>
                  </p:ext>
                </p:extLst>
              </p:nvPr>
            </p:nvGraphicFramePr>
            <p:xfrm>
              <a:off x="304803" y="2817284"/>
              <a:ext cx="3682997" cy="2071686"/>
            </p:xfrm>
            <a:graphic>
              <a:graphicData uri="http://schemas.microsoft.com/office/powerpoint/2016/slidezoom">
                <pslz:sldZm>
                  <pslz:sldZmObj sldId="261" cId="2825059147">
                    <pslz:zmPr id="{37A5247A-9918-4BCD-8DFF-88BAA54BC7ED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82997" cy="207168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Ссылка на слайд 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2D5DD1DD-C450-96E4-89F3-FCD444E430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803" y="2817284"/>
                <a:ext cx="3682997" cy="207168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Ссылка на слайд 8">
                <a:extLst>
                  <a:ext uri="{FF2B5EF4-FFF2-40B4-BE49-F238E27FC236}">
                    <a16:creationId xmlns:a16="http://schemas.microsoft.com/office/drawing/2014/main" id="{DC1F2BF8-7CFE-B8E8-4D60-87A1A1648F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39521084"/>
                  </p:ext>
                </p:extLst>
              </p:nvPr>
            </p:nvGraphicFramePr>
            <p:xfrm>
              <a:off x="4243918" y="2817284"/>
              <a:ext cx="3682997" cy="2071686"/>
            </p:xfrm>
            <a:graphic>
              <a:graphicData uri="http://schemas.microsoft.com/office/powerpoint/2016/slidezoom">
                <pslz:sldZm>
                  <pslz:sldZmObj sldId="262" cId="31783346">
                    <pslz:zmPr id="{0150D75D-D638-43FE-8CEA-A56BA723221A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82997" cy="207168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Ссылка на слайд 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C1F2BF8-7CFE-B8E8-4D60-87A1A1648F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3918" y="2817284"/>
                <a:ext cx="3682997" cy="207168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Ссылка на слайд 10">
                <a:extLst>
                  <a:ext uri="{FF2B5EF4-FFF2-40B4-BE49-F238E27FC236}">
                    <a16:creationId xmlns:a16="http://schemas.microsoft.com/office/drawing/2014/main" id="{B89519BC-21D9-6D78-0D35-AB11E52288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6748005"/>
                  </p:ext>
                </p:extLst>
              </p:nvPr>
            </p:nvGraphicFramePr>
            <p:xfrm>
              <a:off x="8183033" y="2817283"/>
              <a:ext cx="3682999" cy="2071687"/>
            </p:xfrm>
            <a:graphic>
              <a:graphicData uri="http://schemas.microsoft.com/office/powerpoint/2016/slidezoom">
                <pslz:sldZm>
                  <pslz:sldZmObj sldId="263" cId="3722475334">
                    <pslz:zmPr id="{34990B20-799C-4158-9CEF-7481F7516C8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82999" cy="207168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Ссылка на слайд 10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B89519BC-21D9-6D78-0D35-AB11E52288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83033" y="2817283"/>
                <a:ext cx="3682999" cy="207168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6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E3F58-16AA-6E3E-CF83-325C4392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69E3FE-70F6-0A2C-B144-5BFFF87F3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5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E8CC53-B76B-A3E0-4E2A-8ED24C84A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8E2FA-1BA8-6712-E28B-7C7454465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C48202-9E90-0102-982A-F5FF39C04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7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6C463-7002-C52D-879B-EA5470E40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D62ED2-20DC-BEE1-A51A-59970FF14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Ссылка на слайд 5">
                <a:extLst>
                  <a:ext uri="{FF2B5EF4-FFF2-40B4-BE49-F238E27FC236}">
                    <a16:creationId xmlns:a16="http://schemas.microsoft.com/office/drawing/2014/main" id="{21F5E9F1-BE34-8E06-7E2A-AFE9C2CA04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7108915"/>
                  </p:ext>
                </p:extLst>
              </p:nvPr>
            </p:nvGraphicFramePr>
            <p:xfrm>
              <a:off x="251885" y="3257550"/>
              <a:ext cx="3839634" cy="2159794"/>
            </p:xfrm>
            <a:graphic>
              <a:graphicData uri="http://schemas.microsoft.com/office/powerpoint/2016/slidezoom">
                <pslz:sldZm>
                  <pslz:sldZmObj sldId="265" cId="1588272064">
                    <pslz:zmPr id="{53807718-2D80-418E-81C2-E90803E1B5FE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839634" cy="215979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Ссылка на слайд 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21F5E9F1-BE34-8E06-7E2A-AFE9C2CA04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1885" y="3257550"/>
                <a:ext cx="3839634" cy="215979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Ссылка на слайд 7">
                <a:extLst>
                  <a:ext uri="{FF2B5EF4-FFF2-40B4-BE49-F238E27FC236}">
                    <a16:creationId xmlns:a16="http://schemas.microsoft.com/office/drawing/2014/main" id="{2008F3EA-8587-19D5-4BB8-2A8377765ED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80298132"/>
                  </p:ext>
                </p:extLst>
              </p:nvPr>
            </p:nvGraphicFramePr>
            <p:xfrm>
              <a:off x="4176184" y="2885282"/>
              <a:ext cx="3839632" cy="2159793"/>
            </p:xfrm>
            <a:graphic>
              <a:graphicData uri="http://schemas.microsoft.com/office/powerpoint/2016/slidezoom">
                <pslz:sldZm>
                  <pslz:sldZmObj sldId="266" cId="2149148902">
                    <pslz:zmPr id="{3E2C2D1D-6958-417D-86AB-30D1214A3DB3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839632" cy="21597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Ссылка на слайд 7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2008F3EA-8587-19D5-4BB8-2A8377765ED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6184" y="2885282"/>
                <a:ext cx="3839632" cy="21597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Ссылка на слайд 9">
                <a:extLst>
                  <a:ext uri="{FF2B5EF4-FFF2-40B4-BE49-F238E27FC236}">
                    <a16:creationId xmlns:a16="http://schemas.microsoft.com/office/drawing/2014/main" id="{2E4376FE-A99D-B055-F782-184AF421295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81694092"/>
                  </p:ext>
                </p:extLst>
              </p:nvPr>
            </p:nvGraphicFramePr>
            <p:xfrm>
              <a:off x="8100485" y="2425304"/>
              <a:ext cx="3839630" cy="2159792"/>
            </p:xfrm>
            <a:graphic>
              <a:graphicData uri="http://schemas.microsoft.com/office/powerpoint/2016/slidezoom">
                <pslz:sldZm>
                  <pslz:sldZmObj sldId="267" cId="1872069948">
                    <pslz:zmPr id="{41F50FB7-5B23-46E4-8C1C-A3B7F61F586B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839630" cy="21597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Ссылка на слайд 9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2E4376FE-A99D-B055-F782-184AF42129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00485" y="2425304"/>
                <a:ext cx="3839630" cy="21597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683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67EA-812C-E22D-7809-13859501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0D8FD0-70E0-3A29-7588-80645743A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7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01D4C-349B-42AF-7244-3A407C90C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D58252-1F9B-6534-B3C3-ABD3C2C1C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48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61507-64D1-A77B-63B4-C176116A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D6E6D7-7379-0D9B-B31E-EB15C9ED5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69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D1637-7F30-9E6B-DE52-133FC3595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B169EC-1D7D-B0AD-C194-AB72D7A03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6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08C45-2614-270A-96B7-6139D13C8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74BB45-0DD2-AE07-57B9-EA302B1F1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88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25782-71BD-8461-BE2A-9A13BCD8C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5EC809-0E54-48ED-081F-3DB9BE12D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48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84D67E-4F79-720D-D5B9-3A48B11F5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3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0FAC8-C50A-6148-05D0-18699CA93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BFD220-B1B3-0D04-EA92-03288EC09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25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82F2F-EA2A-902E-1F5A-202EE16CA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23713C-7902-F7B2-9EAB-9E27DA326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17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5FD9-2642-DC22-B69C-D7CC9E130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FEA04-3BBF-E0B9-206A-B67FB6C8E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50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97BB8-775A-7FBC-E20A-FFAC755EF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4156EE-2137-EBD8-9126-A231D06D0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41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4289C-5265-2F97-200B-603F42A61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36A9E1-BE56-D3DA-0544-3BCB583CD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78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70780-E476-C009-390D-702A1977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B3256F-8972-80DC-CFDF-71941043C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13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D1495-C539-5927-78A2-F4C350EC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A4D22B-87D0-8243-DDFB-5CC6E4FD6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84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00F20-450D-A9F3-DD0B-9777C46FC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E67519-9F5C-51F8-75EA-F4F4004BD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76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EE1F3-1879-92CF-97D1-EEBDCEA0B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32B5BB-E946-0931-0A22-76391A7BB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01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</TotalTime>
  <Words>0</Words>
  <Application>Microsoft Office PowerPoint</Application>
  <PresentationFormat>Широкоэкранный</PresentationFormat>
  <Paragraphs>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Торопыгина</dc:creator>
  <cp:lastModifiedBy>Админ</cp:lastModifiedBy>
  <cp:revision>18</cp:revision>
  <dcterms:created xsi:type="dcterms:W3CDTF">2024-11-02T05:51:22Z</dcterms:created>
  <dcterms:modified xsi:type="dcterms:W3CDTF">2026-09-21T06:01:02Z</dcterms:modified>
</cp:coreProperties>
</file>