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76" r:id="rId3"/>
    <p:sldId id="264" r:id="rId4"/>
    <p:sldId id="279" r:id="rId5"/>
    <p:sldId id="278" r:id="rId6"/>
    <p:sldId id="280" r:id="rId7"/>
    <p:sldId id="290" r:id="rId8"/>
    <p:sldId id="286" r:id="rId9"/>
    <p:sldId id="288" r:id="rId10"/>
    <p:sldId id="291" r:id="rId11"/>
    <p:sldId id="294" r:id="rId12"/>
    <p:sldId id="307" r:id="rId13"/>
    <p:sldId id="300" r:id="rId14"/>
    <p:sldId id="309" r:id="rId15"/>
    <p:sldId id="30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7" autoAdjust="0"/>
    <p:restoredTop sz="94660"/>
  </p:normalViewPr>
  <p:slideViewPr>
    <p:cSldViewPr>
      <p:cViewPr varScale="1">
        <p:scale>
          <a:sx n="83" d="100"/>
          <a:sy n="83" d="100"/>
        </p:scale>
        <p:origin x="52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A4B1F-04A3-4007-BEF1-34D1C7D47BDE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C3252-D0E4-465D-99E8-7A05CE8C6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99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C3252-D0E4-465D-99E8-7A05CE8C655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7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582F-D478-4714-BFDF-792B9A6C634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2582F-D478-4714-BFDF-792B9A6C634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B9392-3E11-4CA8-A301-1D6995562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" y="116632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7704" y="737409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«Центр развития ребенка – детский сад «Сказка»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обособленное подразделение «Центр развития ребенка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детский сад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4941168"/>
            <a:ext cx="53070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воспитатель Плешакова Т.М.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060848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элементарных математических представлений у младших дошкольников»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72"/>
            <a:ext cx="926384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7" y="908720"/>
            <a:ext cx="2540125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39" y="1772816"/>
            <a:ext cx="2695305" cy="23185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79" y="866815"/>
            <a:ext cx="2584927" cy="2376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60339" y="3501009"/>
            <a:ext cx="26200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Читая книги, мы  различаем их по величине: большие и маленькие, толстые и тонкие.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40771" y="4365104"/>
            <a:ext cx="2927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Называем героев сказки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«Репка» начиная с деда и, наоборот,  с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мышки.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6156176" y="3645023"/>
            <a:ext cx="2962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Ориентируемся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последовательности выполняемых действий в сказке, пользуясь словами «сначала – потом».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6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927" y="-1393"/>
            <a:ext cx="926384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908720"/>
            <a:ext cx="3240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Играя в строительные игры с детьми, я развиваю умение сравнивать строительный материал по форме, величине, цвету, называть его составляющие.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27" y="349962"/>
            <a:ext cx="2939364" cy="2860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61478"/>
            <a:ext cx="2952328" cy="2903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761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3845" cy="6858000"/>
          </a:xfrm>
          <a:prstGeom prst="rect">
            <a:avLst/>
          </a:prstGeom>
        </p:spPr>
      </p:pic>
      <p:sp>
        <p:nvSpPr>
          <p:cNvPr id="3" name="Багетная рамка 2"/>
          <p:cNvSpPr/>
          <p:nvPr/>
        </p:nvSpPr>
        <p:spPr>
          <a:xfrm>
            <a:off x="2555776" y="312101"/>
            <a:ext cx="3816424" cy="1433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 rot="5400000">
            <a:off x="-162628" y="4031868"/>
            <a:ext cx="2754038" cy="1258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</a:p>
        </p:txBody>
      </p:sp>
      <p:sp>
        <p:nvSpPr>
          <p:cNvPr id="5" name="Багетная рамка 4"/>
          <p:cNvSpPr/>
          <p:nvPr/>
        </p:nvSpPr>
        <p:spPr>
          <a:xfrm rot="5400000">
            <a:off x="3146789" y="4067159"/>
            <a:ext cx="2754038" cy="129745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папки-передвижки</a:t>
            </a:r>
          </a:p>
        </p:txBody>
      </p:sp>
      <p:sp>
        <p:nvSpPr>
          <p:cNvPr id="6" name="Багетная рамка 5"/>
          <p:cNvSpPr/>
          <p:nvPr/>
        </p:nvSpPr>
        <p:spPr>
          <a:xfrm rot="5400000">
            <a:off x="1457851" y="4052025"/>
            <a:ext cx="2754038" cy="12974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</a:p>
        </p:txBody>
      </p:sp>
      <p:sp>
        <p:nvSpPr>
          <p:cNvPr id="7" name="Багетная рамка 6"/>
          <p:cNvSpPr/>
          <p:nvPr/>
        </p:nvSpPr>
        <p:spPr>
          <a:xfrm rot="5400000">
            <a:off x="4801293" y="4063359"/>
            <a:ext cx="2781175" cy="127792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уголки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 rot="5400000">
            <a:off x="6475461" y="4008511"/>
            <a:ext cx="2781175" cy="127792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методической литературы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523808" y="1745901"/>
            <a:ext cx="1" cy="1323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30653" y="3022568"/>
            <a:ext cx="118963" cy="13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1187624" y="2996953"/>
            <a:ext cx="6768752" cy="72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848419" y="3015483"/>
            <a:ext cx="13495" cy="308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4509101" y="1745901"/>
            <a:ext cx="14707" cy="129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372200" y="3022568"/>
            <a:ext cx="0" cy="289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7839997" y="3022568"/>
            <a:ext cx="47208" cy="144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199287" y="3035941"/>
            <a:ext cx="14707" cy="129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7914674" y="3011285"/>
            <a:ext cx="14707" cy="129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6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927" y="-1393"/>
            <a:ext cx="926384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48680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заключение можно сделать следующие вывод: развитие познавательных способностей и познавательного интереса дошкольников – один из важнейших вопросов воспитания и развития ребенка дошкольного возраста. От того, насколько будут развиты у ребенка познавательный интерес и познавательные способности, зависит успех его обучения в школе и успех его развития в целом. Ребенок, которому интересно узнавать что-то новое, и у которого это получается, всегда будет стремиться узнать еще больше – что, конечно, самым положительным образом скажется на его умственном развитии.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8" y="548680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 – наука</a:t>
            </a:r>
          </a:p>
          <a:p>
            <a:pPr algn="just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Хороша и всем нужна</a:t>
            </a:r>
          </a:p>
          <a:p>
            <a:pPr algn="just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неё прожить нам трудно</a:t>
            </a:r>
          </a:p>
          <a:p>
            <a:pPr algn="just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неё нам жизнь сложна.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96952"/>
            <a:ext cx="5040560" cy="338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17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9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2132856"/>
            <a:ext cx="70511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Спасибо </a:t>
            </a:r>
            <a:endParaRPr lang="ru-RU" sz="6600" b="1" i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за </a:t>
            </a:r>
            <a:r>
              <a:rPr lang="ru-RU" sz="66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113500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5696" y="188640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педагогическая позиция – обеспечить активную работу детей на непосредственно образовательной деятельности, широко используя игровые приемы и дидактические игры, которые помогут успешно освоить основы элементарных математических понятий.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496964"/>
            <a:ext cx="2880320" cy="3840427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665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476672"/>
            <a:ext cx="36345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Работаю программе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Е.В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Колесниковой «Математические ступеньки», программа предусматривает ориентировку детей в количественных, пространственно-временных соотношениях предметов.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4259" y="315951"/>
            <a:ext cx="2744288" cy="2768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1106" y="3717032"/>
            <a:ext cx="2940374" cy="227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94066" y="3760369"/>
            <a:ext cx="2286463" cy="2283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10013" y="685421"/>
            <a:ext cx="2217698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49926" y="3996182"/>
            <a:ext cx="3005695" cy="2351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" y="0"/>
            <a:ext cx="926384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324175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Цель, которую я поставила перед собой – это прежде всего сформировать у детей интерес к занятиям по ФЭМП, сделать занятия увлекательными при освоении нового материала и повтора пройденного.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36912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Л. С.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Выгодский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своей книге «Учение о возрасте» писал: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77072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«…развитие есть только там, где есть проблема…».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95" y="2274106"/>
            <a:ext cx="3200414" cy="334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32" y="0"/>
            <a:ext cx="926384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7" y="1052737"/>
            <a:ext cx="8352928" cy="1038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проявлению и становлению интереса к познанию, выявлению закономерностей, связей и зависимостей предметов и явлений окружающего мира;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7" y="2308898"/>
            <a:ext cx="8352928" cy="1120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ребенка, выявляя его индивидуальные возможности и уровень развития, через практические виды деятельности, доступные ребёнку: сравнение, преобразование, воссоздание, счёт, измерение, вычисления, комбинирование, моделирование 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60375"/>
            <a:ext cx="3926164" cy="3676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12261"/>
            <a:ext cx="3932261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7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43" y="-16056"/>
            <a:ext cx="9263845" cy="68740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79712" y="476672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и приёмы </a:t>
            </a:r>
            <a:endParaRPr lang="ru-RU" sz="4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412776"/>
            <a:ext cx="75608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занимательный математический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endParaRPr lang="ru-RU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4077072"/>
            <a:ext cx="7560839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математические (логические) игры, задачи, развлечения: чудо кубики, рамки вкладыши, лото,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кубики с картинками, конструкторы, мозаики</a:t>
            </a:r>
            <a:endParaRPr lang="ru-RU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5445224"/>
            <a:ext cx="7531705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графические игры: лабиринты, графические таблицы, игры с геометрическими фигурами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2780928"/>
            <a:ext cx="75608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развлечения: загадки, задачи-шутки, стихи, веселый счет,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считалочки</a:t>
            </a:r>
            <a:endParaRPr lang="ru-RU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7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908720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Игра в дошкольном возрасте – ведущая деятельность детей, с помощью дидактических игр, пособий дети младшего дошкольного возраста незаметно для себя войдут в мир математики.  Увлекательные игры помогают делать образовательный процесс не трудным и не скучным, а интересным и занимательным!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4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927" y="-1393"/>
            <a:ext cx="926384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  Центр математического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90144"/>
            <a:ext cx="5544616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365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384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6025" y="1628800"/>
            <a:ext cx="3568004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74" y="289871"/>
            <a:ext cx="3162460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372" y="3643507"/>
            <a:ext cx="3162460" cy="2741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473</Words>
  <Application>Microsoft Office PowerPoint</Application>
  <PresentationFormat>Экран (4:3)</PresentationFormat>
  <Paragraphs>39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85</cp:revision>
  <dcterms:created xsi:type="dcterms:W3CDTF">2017-11-20T18:13:19Z</dcterms:created>
  <dcterms:modified xsi:type="dcterms:W3CDTF">2021-02-11T15:50:04Z</dcterms:modified>
</cp:coreProperties>
</file>