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9" r:id="rId1"/>
  </p:sldMasterIdLst>
  <p:notesMasterIdLst>
    <p:notesMasterId r:id="rId12"/>
  </p:notesMasterIdLst>
  <p:sldIdLst>
    <p:sldId id="256" r:id="rId2"/>
    <p:sldId id="262" r:id="rId3"/>
    <p:sldId id="285" r:id="rId4"/>
    <p:sldId id="286" r:id="rId5"/>
    <p:sldId id="282" r:id="rId6"/>
    <p:sldId id="288" r:id="rId7"/>
    <p:sldId id="259" r:id="rId8"/>
    <p:sldId id="283" r:id="rId9"/>
    <p:sldId id="258" r:id="rId10"/>
    <p:sldId id="287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747775"/>
          </p15:clr>
        </p15:guide>
        <p15:guide id="2" pos="38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129" autoAdjust="0"/>
  </p:normalViewPr>
  <p:slideViewPr>
    <p:cSldViewPr snapToGrid="0">
      <p:cViewPr varScale="1">
        <p:scale>
          <a:sx n="67" d="100"/>
          <a:sy n="67" d="100"/>
        </p:scale>
        <p:origin x="7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952490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Google Shape;134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8" name="Google Shape;134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370552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" name="Google Shape;1439;g1eb2014fdb4_1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0" name="Google Shape;1440;g1eb2014fdb4_1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8974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" name="Google Shape;1439;g1eb2014fdb4_1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0" name="Google Shape;1440;g1eb2014fdb4_1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5702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" name="Google Shape;1366;g1eb2014fdb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7" name="Google Shape;1367;g1eb2014fdb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1607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" name="Google Shape;1366;g1eb2014fdb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7" name="Google Shape;1367;g1eb2014fdb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43581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g1eb2014fdb4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1" name="Google Shape;1381;g1eb2014fdb4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8008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" name="Google Shape;1439;g1eb2014fdb4_1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0" name="Google Shape;1440;g1eb2014fdb4_1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5702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g1eb2014fdb4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1" name="Google Shape;1381;g1eb2014fdb4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872823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100" b="0" i="0" u="none" strike="noStrike" cap="none" baseline="0" dirty="0" smtClean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5903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" name="Google Shape;1366;g1eb2014fdb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7" name="Google Shape;1367;g1eb2014fdb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47164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oogle Shape;11;p2"/>
          <p:cNvGrpSpPr/>
          <p:nvPr/>
        </p:nvGrpSpPr>
        <p:grpSpPr>
          <a:xfrm>
            <a:off x="-14298" y="-1175"/>
            <a:ext cx="12230660" cy="6862785"/>
            <a:chOff x="-14298" y="-1175"/>
            <a:chExt cx="12230660" cy="6862785"/>
          </a:xfrm>
        </p:grpSpPr>
        <p:sp>
          <p:nvSpPr>
            <p:cNvPr id="12" name="Google Shape;12;p2"/>
            <p:cNvSpPr/>
            <p:nvPr/>
          </p:nvSpPr>
          <p:spPr>
            <a:xfrm rot="5400000">
              <a:off x="-1057068" y="3371761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 rot="5400000">
              <a:off x="-1227653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 rot="5400000">
              <a:off x="-1406804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 rot="5400000">
              <a:off x="-1585954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 rot="5400000">
              <a:off x="-1765104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 rot="5400000">
              <a:off x="-194425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 rot="5400000">
              <a:off x="-212340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 rot="5400000">
              <a:off x="-230255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 rot="5400000">
              <a:off x="-2481706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 rot="5400000">
              <a:off x="-2660856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 rot="5400000">
              <a:off x="-2840007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 rot="5400000">
              <a:off x="-3019157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 rot="5400000">
              <a:off x="-3198307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 rot="5400000">
              <a:off x="-3377458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 rot="5400000">
              <a:off x="1433921" y="3370536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 rot="5400000">
              <a:off x="1263336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 rot="5400000">
              <a:off x="1084185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 rot="5400000">
              <a:off x="905035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 rot="5400000">
              <a:off x="725884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 rot="5400000">
              <a:off x="546734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 rot="5400000">
              <a:off x="367584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 rot="5400000">
              <a:off x="188433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 rot="5400000">
              <a:off x="9283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 rot="5400000">
              <a:off x="-169867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 rot="5400000">
              <a:off x="-349018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 rot="5400000">
              <a:off x="-528168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 rot="5400000">
              <a:off x="-707318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 rot="5400000">
              <a:off x="-886469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 rot="5400000">
              <a:off x="3924910" y="3372374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 rot="5400000">
              <a:off x="3754324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 rot="5400000">
              <a:off x="3575174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 rot="5400000">
              <a:off x="3396024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 rot="5400000">
              <a:off x="3216873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 rot="5400000">
              <a:off x="3037723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 rot="5400000">
              <a:off x="2858573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 rot="5400000">
              <a:off x="2679422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 rot="5400000">
              <a:off x="2500272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 rot="5400000">
              <a:off x="2321122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 rot="5400000">
              <a:off x="2141971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 rot="5400000">
              <a:off x="1962821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 rot="5400000">
              <a:off x="1783670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 rot="5400000">
              <a:off x="1604520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 rot="5400000">
              <a:off x="6415899" y="3371149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2"/>
            <p:cNvSpPr/>
            <p:nvPr/>
          </p:nvSpPr>
          <p:spPr>
            <a:xfrm rot="5400000">
              <a:off x="6245313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2"/>
            <p:cNvSpPr/>
            <p:nvPr/>
          </p:nvSpPr>
          <p:spPr>
            <a:xfrm rot="5400000">
              <a:off x="6066163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 rot="5400000">
              <a:off x="5887013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 rot="5400000">
              <a:off x="5707862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 rot="5400000">
              <a:off x="5528712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 rot="5400000">
              <a:off x="5349561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 rot="5400000">
              <a:off x="5170411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 rot="5400000">
              <a:off x="4991261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 rot="5400000">
              <a:off x="4812110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 rot="5400000">
              <a:off x="4632960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 rot="5400000">
              <a:off x="4453810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 rot="5400000">
              <a:off x="4274659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 rot="5400000">
              <a:off x="4095509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 rot="5400000">
              <a:off x="7831986" y="3372986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 rot="5400000">
              <a:off x="7661400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 rot="5400000">
              <a:off x="7482250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 rot="5400000">
              <a:off x="7303099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 rot="5400000">
              <a:off x="7123949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 rot="5400000">
              <a:off x="6944798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2"/>
            <p:cNvSpPr/>
            <p:nvPr/>
          </p:nvSpPr>
          <p:spPr>
            <a:xfrm rot="5400000">
              <a:off x="6765648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2"/>
            <p:cNvSpPr/>
            <p:nvPr/>
          </p:nvSpPr>
          <p:spPr>
            <a:xfrm rot="5400000">
              <a:off x="6586498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2"/>
            <p:cNvSpPr/>
            <p:nvPr/>
          </p:nvSpPr>
          <p:spPr>
            <a:xfrm rot="5400000">
              <a:off x="8719186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2"/>
            <p:cNvSpPr/>
            <p:nvPr/>
          </p:nvSpPr>
          <p:spPr>
            <a:xfrm rot="5400000">
              <a:off x="8540036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2"/>
            <p:cNvSpPr/>
            <p:nvPr/>
          </p:nvSpPr>
          <p:spPr>
            <a:xfrm rot="5400000">
              <a:off x="836088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 rot="5400000">
              <a:off x="818173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 rot="5400000">
              <a:off x="8002584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1" name="Google Shape;81;p2"/>
          <p:cNvSpPr/>
          <p:nvPr/>
        </p:nvSpPr>
        <p:spPr>
          <a:xfrm>
            <a:off x="577408" y="581959"/>
            <a:ext cx="11186008" cy="5868362"/>
          </a:xfrm>
          <a:custGeom>
            <a:avLst/>
            <a:gdLst/>
            <a:ahLst/>
            <a:cxnLst/>
            <a:rect l="l" t="t" r="r" b="b"/>
            <a:pathLst>
              <a:path w="9519634" h="4994155" extrusionOk="0">
                <a:moveTo>
                  <a:pt x="0" y="0"/>
                </a:moveTo>
                <a:lnTo>
                  <a:pt x="0" y="4980579"/>
                </a:lnTo>
                <a:cubicBezTo>
                  <a:pt x="36519" y="4987430"/>
                  <a:pt x="106877" y="4991919"/>
                  <a:pt x="128981" y="4980579"/>
                </a:cubicBezTo>
                <a:cubicBezTo>
                  <a:pt x="144628" y="4972552"/>
                  <a:pt x="157467" y="4960652"/>
                  <a:pt x="173831" y="4953794"/>
                </a:cubicBezTo>
                <a:cubicBezTo>
                  <a:pt x="188265" y="4947736"/>
                  <a:pt x="213385" y="4923200"/>
                  <a:pt x="228797" y="4924222"/>
                </a:cubicBezTo>
                <a:cubicBezTo>
                  <a:pt x="258432" y="4926197"/>
                  <a:pt x="268224" y="4984560"/>
                  <a:pt x="293884" y="4991494"/>
                </a:cubicBezTo>
                <a:cubicBezTo>
                  <a:pt x="306337" y="4994859"/>
                  <a:pt x="320612" y="4978978"/>
                  <a:pt x="328212" y="4974032"/>
                </a:cubicBezTo>
                <a:cubicBezTo>
                  <a:pt x="344367" y="4963516"/>
                  <a:pt x="417557" y="4930089"/>
                  <a:pt x="433781" y="4931169"/>
                </a:cubicBezTo>
                <a:cubicBezTo>
                  <a:pt x="467081" y="4933385"/>
                  <a:pt x="459721" y="4990192"/>
                  <a:pt x="489744" y="4987925"/>
                </a:cubicBezTo>
                <a:cubicBezTo>
                  <a:pt x="515487" y="4985976"/>
                  <a:pt x="541630" y="4965275"/>
                  <a:pt x="567531" y="4963319"/>
                </a:cubicBezTo>
                <a:cubicBezTo>
                  <a:pt x="577996" y="4962525"/>
                  <a:pt x="593655" y="4960328"/>
                  <a:pt x="604044" y="4962525"/>
                </a:cubicBezTo>
                <a:cubicBezTo>
                  <a:pt x="610857" y="4963967"/>
                  <a:pt x="616579" y="4971371"/>
                  <a:pt x="623487" y="4970463"/>
                </a:cubicBezTo>
                <a:cubicBezTo>
                  <a:pt x="626580" y="4970050"/>
                  <a:pt x="627342" y="4964716"/>
                  <a:pt x="630434" y="4964310"/>
                </a:cubicBezTo>
                <a:cubicBezTo>
                  <a:pt x="642639" y="4962703"/>
                  <a:pt x="661378" y="4974959"/>
                  <a:pt x="676275" y="4973835"/>
                </a:cubicBezTo>
                <a:cubicBezTo>
                  <a:pt x="692436" y="4972609"/>
                  <a:pt x="697713" y="4952111"/>
                  <a:pt x="713975" y="4953197"/>
                </a:cubicBezTo>
                <a:cubicBezTo>
                  <a:pt x="766655" y="4956702"/>
                  <a:pt x="824109" y="4933690"/>
                  <a:pt x="881259" y="4931169"/>
                </a:cubicBezTo>
                <a:cubicBezTo>
                  <a:pt x="900652" y="4930312"/>
                  <a:pt x="904208" y="4947317"/>
                  <a:pt x="919556" y="4953591"/>
                </a:cubicBezTo>
                <a:cubicBezTo>
                  <a:pt x="927703" y="4956925"/>
                  <a:pt x="955935" y="4962697"/>
                  <a:pt x="965200" y="4963319"/>
                </a:cubicBezTo>
                <a:cubicBezTo>
                  <a:pt x="981894" y="4964430"/>
                  <a:pt x="1014203" y="4946593"/>
                  <a:pt x="1028497" y="4957560"/>
                </a:cubicBezTo>
                <a:cubicBezTo>
                  <a:pt x="1041813" y="4967777"/>
                  <a:pt x="1048163" y="4989513"/>
                  <a:pt x="1066006" y="4993279"/>
                </a:cubicBezTo>
                <a:cubicBezTo>
                  <a:pt x="1101681" y="5000822"/>
                  <a:pt x="1121435" y="4957159"/>
                  <a:pt x="1154309" y="4959350"/>
                </a:cubicBezTo>
                <a:cubicBezTo>
                  <a:pt x="1168603" y="4960296"/>
                  <a:pt x="1182472" y="4969523"/>
                  <a:pt x="1196575" y="4972050"/>
                </a:cubicBezTo>
                <a:cubicBezTo>
                  <a:pt x="1260901" y="4983563"/>
                  <a:pt x="1342860" y="4975943"/>
                  <a:pt x="1408506" y="4973041"/>
                </a:cubicBezTo>
                <a:cubicBezTo>
                  <a:pt x="1453604" y="4971047"/>
                  <a:pt x="1498899" y="4979683"/>
                  <a:pt x="1544041" y="4978597"/>
                </a:cubicBezTo>
                <a:cubicBezTo>
                  <a:pt x="1579194" y="4977746"/>
                  <a:pt x="1609433" y="4970234"/>
                  <a:pt x="1641272" y="4961928"/>
                </a:cubicBezTo>
                <a:cubicBezTo>
                  <a:pt x="1662983" y="4956264"/>
                  <a:pt x="1692878" y="4972063"/>
                  <a:pt x="1713503" y="4973435"/>
                </a:cubicBezTo>
                <a:cubicBezTo>
                  <a:pt x="1740497" y="4975232"/>
                  <a:pt x="1768488" y="4950486"/>
                  <a:pt x="1794269" y="4952207"/>
                </a:cubicBezTo>
                <a:cubicBezTo>
                  <a:pt x="1808226" y="4953134"/>
                  <a:pt x="1809141" y="4971041"/>
                  <a:pt x="1819472" y="4973835"/>
                </a:cubicBezTo>
                <a:cubicBezTo>
                  <a:pt x="1828235" y="4976203"/>
                  <a:pt x="1841068" y="4963529"/>
                  <a:pt x="1849831" y="4965897"/>
                </a:cubicBezTo>
                <a:cubicBezTo>
                  <a:pt x="1857178" y="4967879"/>
                  <a:pt x="1868380" y="4978591"/>
                  <a:pt x="1878806" y="4977803"/>
                </a:cubicBezTo>
                <a:cubicBezTo>
                  <a:pt x="1891481" y="4976845"/>
                  <a:pt x="1947824" y="4945342"/>
                  <a:pt x="1950441" y="4946053"/>
                </a:cubicBezTo>
                <a:cubicBezTo>
                  <a:pt x="1968938" y="4951051"/>
                  <a:pt x="1981257" y="4968120"/>
                  <a:pt x="2005406" y="4966291"/>
                </a:cubicBezTo>
                <a:cubicBezTo>
                  <a:pt x="2051977" y="4962773"/>
                  <a:pt x="2091690" y="4971981"/>
                  <a:pt x="2137366" y="4975022"/>
                </a:cubicBezTo>
                <a:cubicBezTo>
                  <a:pt x="2159730" y="4976514"/>
                  <a:pt x="2198421" y="4952562"/>
                  <a:pt x="2217934" y="4960538"/>
                </a:cubicBezTo>
                <a:cubicBezTo>
                  <a:pt x="2226297" y="4963961"/>
                  <a:pt x="2232159" y="4974863"/>
                  <a:pt x="2243531" y="4975619"/>
                </a:cubicBezTo>
                <a:cubicBezTo>
                  <a:pt x="2256466" y="4976483"/>
                  <a:pt x="2270023" y="4965516"/>
                  <a:pt x="2283816" y="4964907"/>
                </a:cubicBezTo>
                <a:cubicBezTo>
                  <a:pt x="2315090" y="4963522"/>
                  <a:pt x="2344934" y="4976711"/>
                  <a:pt x="2376284" y="4971054"/>
                </a:cubicBezTo>
                <a:cubicBezTo>
                  <a:pt x="2407209" y="4965478"/>
                  <a:pt x="2442642" y="4945755"/>
                  <a:pt x="2473916" y="4947838"/>
                </a:cubicBezTo>
                <a:cubicBezTo>
                  <a:pt x="2496776" y="4949362"/>
                  <a:pt x="2513419" y="4973587"/>
                  <a:pt x="2535034" y="4975022"/>
                </a:cubicBezTo>
                <a:cubicBezTo>
                  <a:pt x="2589505" y="4978648"/>
                  <a:pt x="2640165" y="4945539"/>
                  <a:pt x="2692597" y="4949032"/>
                </a:cubicBezTo>
                <a:cubicBezTo>
                  <a:pt x="2718975" y="4950784"/>
                  <a:pt x="2739962" y="4972558"/>
                  <a:pt x="2773953" y="4971054"/>
                </a:cubicBezTo>
                <a:cubicBezTo>
                  <a:pt x="2815781" y="4969206"/>
                  <a:pt x="2865787" y="4960131"/>
                  <a:pt x="2904528" y="4950022"/>
                </a:cubicBezTo>
                <a:cubicBezTo>
                  <a:pt x="2943574" y="4939830"/>
                  <a:pt x="2979325" y="4918577"/>
                  <a:pt x="3022397" y="4921447"/>
                </a:cubicBezTo>
                <a:cubicBezTo>
                  <a:pt x="3085643" y="4925657"/>
                  <a:pt x="3143352" y="4945253"/>
                  <a:pt x="3207144" y="4933747"/>
                </a:cubicBezTo>
                <a:cubicBezTo>
                  <a:pt x="3222460" y="4930985"/>
                  <a:pt x="3280442" y="4923549"/>
                  <a:pt x="3288106" y="4912519"/>
                </a:cubicBezTo>
                <a:cubicBezTo>
                  <a:pt x="3291694" y="4907350"/>
                  <a:pt x="3289306" y="4880382"/>
                  <a:pt x="3293859" y="4876400"/>
                </a:cubicBezTo>
                <a:cubicBezTo>
                  <a:pt x="3296482" y="4874108"/>
                  <a:pt x="3300355" y="4879048"/>
                  <a:pt x="3303588" y="4880369"/>
                </a:cubicBezTo>
                <a:cubicBezTo>
                  <a:pt x="3330778" y="4891494"/>
                  <a:pt x="3355696" y="4916970"/>
                  <a:pt x="3387128" y="4919066"/>
                </a:cubicBezTo>
                <a:cubicBezTo>
                  <a:pt x="3443021" y="4922787"/>
                  <a:pt x="3501644" y="4918533"/>
                  <a:pt x="3558578" y="4930572"/>
                </a:cubicBezTo>
                <a:cubicBezTo>
                  <a:pt x="3579031" y="4934896"/>
                  <a:pt x="3612274" y="4954016"/>
                  <a:pt x="3629819" y="4955179"/>
                </a:cubicBezTo>
                <a:cubicBezTo>
                  <a:pt x="3646830" y="4956315"/>
                  <a:pt x="3672650" y="4961370"/>
                  <a:pt x="3689744" y="4952600"/>
                </a:cubicBezTo>
                <a:cubicBezTo>
                  <a:pt x="3707187" y="4943653"/>
                  <a:pt x="3728447" y="4903902"/>
                  <a:pt x="3752253" y="4910335"/>
                </a:cubicBezTo>
                <a:cubicBezTo>
                  <a:pt x="3760171" y="4912475"/>
                  <a:pt x="3770345" y="4921517"/>
                  <a:pt x="3781222" y="4922241"/>
                </a:cubicBezTo>
                <a:cubicBezTo>
                  <a:pt x="3845573" y="4926527"/>
                  <a:pt x="3917461" y="4920380"/>
                  <a:pt x="3980853" y="4908944"/>
                </a:cubicBezTo>
                <a:cubicBezTo>
                  <a:pt x="4002113" y="4905109"/>
                  <a:pt x="4022541" y="4888586"/>
                  <a:pt x="4045147" y="4890091"/>
                </a:cubicBezTo>
                <a:cubicBezTo>
                  <a:pt x="4094029" y="4893349"/>
                  <a:pt x="4145623" y="4886859"/>
                  <a:pt x="4194175" y="4890091"/>
                </a:cubicBezTo>
                <a:cubicBezTo>
                  <a:pt x="4227348" y="4892301"/>
                  <a:pt x="4256786" y="4895577"/>
                  <a:pt x="4290016" y="4893069"/>
                </a:cubicBezTo>
                <a:cubicBezTo>
                  <a:pt x="4313492" y="4891298"/>
                  <a:pt x="4335088" y="4875155"/>
                  <a:pt x="4357885" y="4871041"/>
                </a:cubicBezTo>
                <a:cubicBezTo>
                  <a:pt x="4373550" y="4868215"/>
                  <a:pt x="4389018" y="4866520"/>
                  <a:pt x="4404913" y="4860925"/>
                </a:cubicBezTo>
                <a:cubicBezTo>
                  <a:pt x="4414209" y="4857649"/>
                  <a:pt x="4422267" y="4850352"/>
                  <a:pt x="4432097" y="4849610"/>
                </a:cubicBezTo>
                <a:cubicBezTo>
                  <a:pt x="4443991" y="4848714"/>
                  <a:pt x="4459078" y="4862671"/>
                  <a:pt x="4467422" y="4868463"/>
                </a:cubicBezTo>
                <a:cubicBezTo>
                  <a:pt x="4483850" y="4879874"/>
                  <a:pt x="4503014" y="4882636"/>
                  <a:pt x="4522788" y="4882154"/>
                </a:cubicBezTo>
                <a:cubicBezTo>
                  <a:pt x="4549756" y="4881505"/>
                  <a:pt x="4573207" y="4862341"/>
                  <a:pt x="4597197" y="4860525"/>
                </a:cubicBezTo>
                <a:cubicBezTo>
                  <a:pt x="4609421" y="4859604"/>
                  <a:pt x="4667460" y="4871301"/>
                  <a:pt x="4678953" y="4876007"/>
                </a:cubicBezTo>
                <a:cubicBezTo>
                  <a:pt x="4691793" y="4881252"/>
                  <a:pt x="4694270" y="4890161"/>
                  <a:pt x="4711103" y="4891285"/>
                </a:cubicBezTo>
                <a:cubicBezTo>
                  <a:pt x="4732751" y="4892726"/>
                  <a:pt x="4752912" y="4886478"/>
                  <a:pt x="4774407" y="4885532"/>
                </a:cubicBezTo>
                <a:cubicBezTo>
                  <a:pt x="4790313" y="4884827"/>
                  <a:pt x="4804849" y="4894237"/>
                  <a:pt x="4820044" y="4895253"/>
                </a:cubicBezTo>
                <a:cubicBezTo>
                  <a:pt x="4845558" y="4896949"/>
                  <a:pt x="4870545" y="4892459"/>
                  <a:pt x="4896644" y="4890491"/>
                </a:cubicBezTo>
                <a:cubicBezTo>
                  <a:pt x="4922298" y="4888554"/>
                  <a:pt x="4943215" y="4903743"/>
                  <a:pt x="4968875" y="4901800"/>
                </a:cubicBezTo>
                <a:cubicBezTo>
                  <a:pt x="4996205" y="4899737"/>
                  <a:pt x="5031797" y="4889475"/>
                  <a:pt x="5058963" y="4891285"/>
                </a:cubicBezTo>
                <a:cubicBezTo>
                  <a:pt x="5070221" y="4892034"/>
                  <a:pt x="5087868" y="4892790"/>
                  <a:pt x="5098053" y="4900613"/>
                </a:cubicBezTo>
                <a:cubicBezTo>
                  <a:pt x="5106581" y="4907153"/>
                  <a:pt x="5105343" y="4914316"/>
                  <a:pt x="5117103" y="4915097"/>
                </a:cubicBezTo>
                <a:cubicBezTo>
                  <a:pt x="5153724" y="4917535"/>
                  <a:pt x="5176838" y="4889469"/>
                  <a:pt x="5205807" y="4874616"/>
                </a:cubicBezTo>
                <a:cubicBezTo>
                  <a:pt x="5229270" y="4862583"/>
                  <a:pt x="5267821" y="4875461"/>
                  <a:pt x="5292128" y="4873625"/>
                </a:cubicBezTo>
                <a:cubicBezTo>
                  <a:pt x="5317211" y="4871727"/>
                  <a:pt x="5346980" y="4864011"/>
                  <a:pt x="5372100" y="4865688"/>
                </a:cubicBezTo>
                <a:cubicBezTo>
                  <a:pt x="5399920" y="4867536"/>
                  <a:pt x="5427605" y="4879404"/>
                  <a:pt x="5454053" y="4881163"/>
                </a:cubicBezTo>
                <a:cubicBezTo>
                  <a:pt x="5496414" y="4883982"/>
                  <a:pt x="5541893" y="4857084"/>
                  <a:pt x="5584622" y="4859929"/>
                </a:cubicBezTo>
                <a:cubicBezTo>
                  <a:pt x="5603812" y="4861211"/>
                  <a:pt x="5619928" y="4870444"/>
                  <a:pt x="5639988" y="4873625"/>
                </a:cubicBezTo>
                <a:cubicBezTo>
                  <a:pt x="5680380" y="4880020"/>
                  <a:pt x="5715032" y="4870743"/>
                  <a:pt x="5753069" y="4867866"/>
                </a:cubicBezTo>
                <a:cubicBezTo>
                  <a:pt x="5771039" y="4866513"/>
                  <a:pt x="5793582" y="4874483"/>
                  <a:pt x="5812060" y="4878388"/>
                </a:cubicBezTo>
                <a:cubicBezTo>
                  <a:pt x="5837651" y="4883811"/>
                  <a:pt x="5875179" y="4876426"/>
                  <a:pt x="5901722" y="4874419"/>
                </a:cubicBezTo>
                <a:cubicBezTo>
                  <a:pt x="5934297" y="4871955"/>
                  <a:pt x="5961412" y="4847190"/>
                  <a:pt x="5984463" y="4826991"/>
                </a:cubicBezTo>
                <a:cubicBezTo>
                  <a:pt x="5990368" y="4821860"/>
                  <a:pt x="5994368" y="4813478"/>
                  <a:pt x="6001925" y="4811510"/>
                </a:cubicBezTo>
                <a:cubicBezTo>
                  <a:pt x="6009608" y="4809509"/>
                  <a:pt x="6023832" y="4826654"/>
                  <a:pt x="6030691" y="4830166"/>
                </a:cubicBezTo>
                <a:cubicBezTo>
                  <a:pt x="6052598" y="4841323"/>
                  <a:pt x="6081681" y="4847673"/>
                  <a:pt x="6101366" y="4861319"/>
                </a:cubicBezTo>
                <a:cubicBezTo>
                  <a:pt x="6109113" y="4866704"/>
                  <a:pt x="6115971" y="4875473"/>
                  <a:pt x="6126956" y="4876203"/>
                </a:cubicBezTo>
                <a:cubicBezTo>
                  <a:pt x="6168676" y="4878985"/>
                  <a:pt x="6199728" y="4841037"/>
                  <a:pt x="6239097" y="4833938"/>
                </a:cubicBezTo>
                <a:cubicBezTo>
                  <a:pt x="6255798" y="4830915"/>
                  <a:pt x="6263799" y="4835716"/>
                  <a:pt x="6278785" y="4836713"/>
                </a:cubicBezTo>
                <a:cubicBezTo>
                  <a:pt x="6301835" y="4838250"/>
                  <a:pt x="6330918" y="4809129"/>
                  <a:pt x="6352953" y="4815085"/>
                </a:cubicBezTo>
                <a:cubicBezTo>
                  <a:pt x="6362732" y="4817726"/>
                  <a:pt x="6361716" y="4832261"/>
                  <a:pt x="6374988" y="4833144"/>
                </a:cubicBezTo>
                <a:cubicBezTo>
                  <a:pt x="6404959" y="4835138"/>
                  <a:pt x="6433217" y="4810398"/>
                  <a:pt x="6455950" y="4811910"/>
                </a:cubicBezTo>
                <a:cubicBezTo>
                  <a:pt x="6462935" y="4812373"/>
                  <a:pt x="6468459" y="4819384"/>
                  <a:pt x="6475381" y="4819847"/>
                </a:cubicBezTo>
                <a:cubicBezTo>
                  <a:pt x="6512020" y="4822279"/>
                  <a:pt x="6546501" y="4795666"/>
                  <a:pt x="6583141" y="4794047"/>
                </a:cubicBezTo>
                <a:cubicBezTo>
                  <a:pt x="6619653" y="4792434"/>
                  <a:pt x="6648038" y="4822571"/>
                  <a:pt x="6687344" y="4820838"/>
                </a:cubicBezTo>
                <a:cubicBezTo>
                  <a:pt x="6724365" y="4819200"/>
                  <a:pt x="6755733" y="4800524"/>
                  <a:pt x="6791547" y="4797819"/>
                </a:cubicBezTo>
                <a:cubicBezTo>
                  <a:pt x="6804882" y="4796809"/>
                  <a:pt x="6814471" y="4805954"/>
                  <a:pt x="6827616" y="4803572"/>
                </a:cubicBezTo>
                <a:cubicBezTo>
                  <a:pt x="6858667" y="4797971"/>
                  <a:pt x="6888131" y="4778801"/>
                  <a:pt x="6919119" y="4773213"/>
                </a:cubicBezTo>
                <a:cubicBezTo>
                  <a:pt x="6945980" y="4768361"/>
                  <a:pt x="6980841" y="4803826"/>
                  <a:pt x="7009797" y="4805757"/>
                </a:cubicBezTo>
                <a:cubicBezTo>
                  <a:pt x="7052279" y="4808582"/>
                  <a:pt x="7090823" y="4805001"/>
                  <a:pt x="7132860" y="4797425"/>
                </a:cubicBezTo>
                <a:cubicBezTo>
                  <a:pt x="7140417" y="4796054"/>
                  <a:pt x="7155783" y="4787919"/>
                  <a:pt x="7163213" y="4789488"/>
                </a:cubicBezTo>
                <a:cubicBezTo>
                  <a:pt x="7218077" y="4801083"/>
                  <a:pt x="7277259" y="4823670"/>
                  <a:pt x="7333076" y="4827385"/>
                </a:cubicBezTo>
                <a:cubicBezTo>
                  <a:pt x="7347807" y="4828369"/>
                  <a:pt x="7430230" y="4812017"/>
                  <a:pt x="7444010" y="4804963"/>
                </a:cubicBezTo>
                <a:cubicBezTo>
                  <a:pt x="7464013" y="4794688"/>
                  <a:pt x="7465664" y="4782706"/>
                  <a:pt x="7491826" y="4781550"/>
                </a:cubicBezTo>
                <a:cubicBezTo>
                  <a:pt x="7523194" y="4780160"/>
                  <a:pt x="7557167" y="4789265"/>
                  <a:pt x="7587266" y="4791272"/>
                </a:cubicBezTo>
                <a:cubicBezTo>
                  <a:pt x="7613174" y="4792999"/>
                  <a:pt x="7641051" y="4781576"/>
                  <a:pt x="7667403" y="4783335"/>
                </a:cubicBezTo>
                <a:cubicBezTo>
                  <a:pt x="7673817" y="4783760"/>
                  <a:pt x="7676928" y="4792574"/>
                  <a:pt x="7683088" y="4794250"/>
                </a:cubicBezTo>
                <a:cubicBezTo>
                  <a:pt x="7701883" y="4799317"/>
                  <a:pt x="7748112" y="4768895"/>
                  <a:pt x="7774210" y="4770635"/>
                </a:cubicBezTo>
                <a:cubicBezTo>
                  <a:pt x="7793831" y="4771943"/>
                  <a:pt x="7790276" y="4803737"/>
                  <a:pt x="7818660" y="4800003"/>
                </a:cubicBezTo>
                <a:cubicBezTo>
                  <a:pt x="7835170" y="4797819"/>
                  <a:pt x="7854093" y="4775708"/>
                  <a:pt x="7870031" y="4773613"/>
                </a:cubicBezTo>
                <a:cubicBezTo>
                  <a:pt x="7881716" y="4772070"/>
                  <a:pt x="7884700" y="4786154"/>
                  <a:pt x="7899178" y="4785519"/>
                </a:cubicBezTo>
                <a:cubicBezTo>
                  <a:pt x="7926801" y="4784294"/>
                  <a:pt x="7955439" y="4772590"/>
                  <a:pt x="7982744" y="4774407"/>
                </a:cubicBezTo>
                <a:cubicBezTo>
                  <a:pt x="7994492" y="4775188"/>
                  <a:pt x="8005985" y="4781131"/>
                  <a:pt x="8018876" y="4780160"/>
                </a:cubicBezTo>
                <a:cubicBezTo>
                  <a:pt x="8049292" y="4777861"/>
                  <a:pt x="8087582" y="4786059"/>
                  <a:pt x="8115522" y="4770038"/>
                </a:cubicBezTo>
                <a:cubicBezTo>
                  <a:pt x="8131969" y="4760557"/>
                  <a:pt x="8148987" y="4753153"/>
                  <a:pt x="8163909" y="4740072"/>
                </a:cubicBezTo>
                <a:cubicBezTo>
                  <a:pt x="8166259" y="4738021"/>
                  <a:pt x="8168164" y="4732744"/>
                  <a:pt x="8171085" y="4733925"/>
                </a:cubicBezTo>
                <a:cubicBezTo>
                  <a:pt x="8176102" y="4735989"/>
                  <a:pt x="8166068" y="4785564"/>
                  <a:pt x="8196866" y="4792066"/>
                </a:cubicBezTo>
                <a:cubicBezTo>
                  <a:pt x="8226076" y="4798244"/>
                  <a:pt x="8266906" y="4772883"/>
                  <a:pt x="8291926" y="4758532"/>
                </a:cubicBezTo>
                <a:cubicBezTo>
                  <a:pt x="8302276" y="4752563"/>
                  <a:pt x="8309388" y="4736573"/>
                  <a:pt x="8323231" y="4737494"/>
                </a:cubicBezTo>
                <a:cubicBezTo>
                  <a:pt x="8381143" y="4741349"/>
                  <a:pt x="8439626" y="4748498"/>
                  <a:pt x="8497855" y="4752378"/>
                </a:cubicBezTo>
                <a:cubicBezTo>
                  <a:pt x="8518367" y="4753744"/>
                  <a:pt x="8544020" y="4739304"/>
                  <a:pt x="8564530" y="4743647"/>
                </a:cubicBezTo>
                <a:cubicBezTo>
                  <a:pt x="8565801" y="4743908"/>
                  <a:pt x="8583009" y="4755680"/>
                  <a:pt x="8587010" y="4755154"/>
                </a:cubicBezTo>
                <a:cubicBezTo>
                  <a:pt x="8630634" y="4749407"/>
                  <a:pt x="8681688" y="4758182"/>
                  <a:pt x="8729630" y="4754563"/>
                </a:cubicBezTo>
                <a:cubicBezTo>
                  <a:pt x="8763857" y="4751979"/>
                  <a:pt x="8794020" y="4724191"/>
                  <a:pt x="8828055" y="4718050"/>
                </a:cubicBezTo>
                <a:cubicBezTo>
                  <a:pt x="8865775" y="4711250"/>
                  <a:pt x="8900509" y="4744530"/>
                  <a:pt x="8935816" y="4741863"/>
                </a:cubicBezTo>
                <a:cubicBezTo>
                  <a:pt x="9030113" y="4734738"/>
                  <a:pt x="9121617" y="4747654"/>
                  <a:pt x="9213437" y="4753769"/>
                </a:cubicBezTo>
                <a:cubicBezTo>
                  <a:pt x="9261570" y="4756969"/>
                  <a:pt x="9305576" y="4789678"/>
                  <a:pt x="9353328" y="4792860"/>
                </a:cubicBezTo>
                <a:cubicBezTo>
                  <a:pt x="9383808" y="4794885"/>
                  <a:pt x="9415748" y="4797025"/>
                  <a:pt x="9445593" y="4799013"/>
                </a:cubicBezTo>
                <a:cubicBezTo>
                  <a:pt x="9468707" y="4800550"/>
                  <a:pt x="9493345" y="4785595"/>
                  <a:pt x="9516079" y="4787107"/>
                </a:cubicBezTo>
                <a:cubicBezTo>
                  <a:pt x="9517221" y="4787176"/>
                  <a:pt x="9518492" y="4787234"/>
                  <a:pt x="9519634" y="4787303"/>
                </a:cubicBezTo>
                <a:lnTo>
                  <a:pt x="9519634" y="0"/>
                </a:lnTo>
                <a:lnTo>
                  <a:pt x="9330722" y="0"/>
                </a:lnTo>
                <a:lnTo>
                  <a:pt x="9323166" y="89294"/>
                </a:lnTo>
                <a:cubicBezTo>
                  <a:pt x="9341707" y="100698"/>
                  <a:pt x="9354534" y="120142"/>
                  <a:pt x="9354534" y="143466"/>
                </a:cubicBezTo>
                <a:cubicBezTo>
                  <a:pt x="9354534" y="179235"/>
                  <a:pt x="9325642" y="208356"/>
                  <a:pt x="9289828" y="208356"/>
                </a:cubicBezTo>
                <a:cubicBezTo>
                  <a:pt x="9254077" y="208356"/>
                  <a:pt x="9225121" y="179235"/>
                  <a:pt x="9225185" y="143466"/>
                </a:cubicBezTo>
                <a:cubicBezTo>
                  <a:pt x="9225185" y="110801"/>
                  <a:pt x="9249696" y="84995"/>
                  <a:pt x="9281129" y="80563"/>
                </a:cubicBezTo>
                <a:lnTo>
                  <a:pt x="9287859" y="0"/>
                </a:lnTo>
                <a:lnTo>
                  <a:pt x="9017984" y="0"/>
                </a:lnTo>
                <a:lnTo>
                  <a:pt x="9036272" y="87313"/>
                </a:lnTo>
                <a:cubicBezTo>
                  <a:pt x="9056466" y="98266"/>
                  <a:pt x="9070562" y="118859"/>
                  <a:pt x="9070562" y="143466"/>
                </a:cubicBezTo>
                <a:cubicBezTo>
                  <a:pt x="9070562" y="179235"/>
                  <a:pt x="9041670" y="208356"/>
                  <a:pt x="9005855" y="208356"/>
                </a:cubicBezTo>
                <a:cubicBezTo>
                  <a:pt x="8970105" y="208356"/>
                  <a:pt x="8941213" y="179235"/>
                  <a:pt x="8941213" y="143466"/>
                </a:cubicBezTo>
                <a:cubicBezTo>
                  <a:pt x="8941213" y="112840"/>
                  <a:pt x="8962803" y="88494"/>
                  <a:pt x="8991378" y="81756"/>
                </a:cubicBezTo>
                <a:lnTo>
                  <a:pt x="8974360" y="0"/>
                </a:lnTo>
                <a:lnTo>
                  <a:pt x="8765381" y="0"/>
                </a:lnTo>
                <a:lnTo>
                  <a:pt x="8762968" y="94653"/>
                </a:lnTo>
                <a:cubicBezTo>
                  <a:pt x="8777192" y="106534"/>
                  <a:pt x="8786591" y="123527"/>
                  <a:pt x="8786591" y="143466"/>
                </a:cubicBezTo>
                <a:cubicBezTo>
                  <a:pt x="8786591" y="179235"/>
                  <a:pt x="8757698" y="208356"/>
                  <a:pt x="8721947" y="208356"/>
                </a:cubicBezTo>
                <a:cubicBezTo>
                  <a:pt x="8686133" y="208356"/>
                  <a:pt x="8657241" y="179235"/>
                  <a:pt x="8657241" y="143466"/>
                </a:cubicBezTo>
                <a:cubicBezTo>
                  <a:pt x="8657241" y="108122"/>
                  <a:pt x="8685562" y="79642"/>
                  <a:pt x="8720741" y="78975"/>
                </a:cubicBezTo>
                <a:lnTo>
                  <a:pt x="8722900" y="0"/>
                </a:lnTo>
                <a:lnTo>
                  <a:pt x="8479060" y="0"/>
                </a:lnTo>
                <a:lnTo>
                  <a:pt x="8476647" y="93066"/>
                </a:lnTo>
                <a:cubicBezTo>
                  <a:pt x="8492077" y="104902"/>
                  <a:pt x="8502618" y="122498"/>
                  <a:pt x="8502618" y="143466"/>
                </a:cubicBezTo>
                <a:cubicBezTo>
                  <a:pt x="8502618" y="179235"/>
                  <a:pt x="8473726" y="208356"/>
                  <a:pt x="8437975" y="208356"/>
                </a:cubicBezTo>
                <a:cubicBezTo>
                  <a:pt x="8402161" y="208356"/>
                  <a:pt x="8373269" y="179235"/>
                  <a:pt x="8373269" y="143466"/>
                </a:cubicBezTo>
                <a:cubicBezTo>
                  <a:pt x="8373269" y="108972"/>
                  <a:pt x="8400383" y="81534"/>
                  <a:pt x="8434355" y="79572"/>
                </a:cubicBezTo>
                <a:lnTo>
                  <a:pt x="8436579" y="0"/>
                </a:lnTo>
                <a:lnTo>
                  <a:pt x="8172038" y="0"/>
                </a:lnTo>
                <a:lnTo>
                  <a:pt x="8188293" y="90088"/>
                </a:lnTo>
                <a:cubicBezTo>
                  <a:pt x="8206201" y="101613"/>
                  <a:pt x="8218837" y="120599"/>
                  <a:pt x="8218901" y="143466"/>
                </a:cubicBezTo>
                <a:cubicBezTo>
                  <a:pt x="8218901" y="179235"/>
                  <a:pt x="8189754" y="208356"/>
                  <a:pt x="8154004" y="208356"/>
                </a:cubicBezTo>
                <a:cubicBezTo>
                  <a:pt x="8118253" y="208356"/>
                  <a:pt x="8089297" y="179235"/>
                  <a:pt x="8089297" y="143466"/>
                </a:cubicBezTo>
                <a:cubicBezTo>
                  <a:pt x="8089297" y="111506"/>
                  <a:pt x="8112855" y="86246"/>
                  <a:pt x="8143272" y="80963"/>
                </a:cubicBezTo>
                <a:lnTo>
                  <a:pt x="8128794" y="0"/>
                </a:lnTo>
                <a:lnTo>
                  <a:pt x="7893844" y="0"/>
                </a:lnTo>
                <a:lnTo>
                  <a:pt x="7891685" y="83141"/>
                </a:lnTo>
                <a:cubicBezTo>
                  <a:pt x="7916641" y="92107"/>
                  <a:pt x="7934929" y="115373"/>
                  <a:pt x="7934929" y="143466"/>
                </a:cubicBezTo>
                <a:cubicBezTo>
                  <a:pt x="7934929" y="179235"/>
                  <a:pt x="7905782" y="208356"/>
                  <a:pt x="7870031" y="208356"/>
                </a:cubicBezTo>
                <a:cubicBezTo>
                  <a:pt x="7834281" y="208356"/>
                  <a:pt x="7805325" y="179235"/>
                  <a:pt x="7805325" y="143466"/>
                </a:cubicBezTo>
                <a:cubicBezTo>
                  <a:pt x="7805325" y="115087"/>
                  <a:pt x="7823804" y="91694"/>
                  <a:pt x="7849204" y="82944"/>
                </a:cubicBezTo>
                <a:lnTo>
                  <a:pt x="7851363" y="0"/>
                </a:lnTo>
                <a:lnTo>
                  <a:pt x="7626318" y="0"/>
                </a:lnTo>
                <a:lnTo>
                  <a:pt x="7621366" y="90684"/>
                </a:lnTo>
                <a:cubicBezTo>
                  <a:pt x="7638765" y="102299"/>
                  <a:pt x="7650956" y="121018"/>
                  <a:pt x="7650956" y="143466"/>
                </a:cubicBezTo>
                <a:cubicBezTo>
                  <a:pt x="7650956" y="179235"/>
                  <a:pt x="7621810" y="208356"/>
                  <a:pt x="7586059" y="208356"/>
                </a:cubicBezTo>
                <a:cubicBezTo>
                  <a:pt x="7550309" y="208356"/>
                  <a:pt x="7521353" y="179235"/>
                  <a:pt x="7521353" y="143466"/>
                </a:cubicBezTo>
                <a:cubicBezTo>
                  <a:pt x="7521353" y="110166"/>
                  <a:pt x="7546753" y="83782"/>
                  <a:pt x="7579138" y="80169"/>
                </a:cubicBezTo>
                <a:lnTo>
                  <a:pt x="7583710" y="0"/>
                </a:lnTo>
                <a:lnTo>
                  <a:pt x="7339997" y="0"/>
                </a:lnTo>
                <a:lnTo>
                  <a:pt x="7337647" y="90881"/>
                </a:lnTo>
                <a:cubicBezTo>
                  <a:pt x="7354856" y="102514"/>
                  <a:pt x="7366984" y="121082"/>
                  <a:pt x="7366984" y="143466"/>
                </a:cubicBezTo>
                <a:cubicBezTo>
                  <a:pt x="7366984" y="179235"/>
                  <a:pt x="7337838" y="208356"/>
                  <a:pt x="7302088" y="208356"/>
                </a:cubicBezTo>
                <a:cubicBezTo>
                  <a:pt x="7266337" y="208356"/>
                  <a:pt x="7237381" y="179235"/>
                  <a:pt x="7237381" y="143466"/>
                </a:cubicBezTo>
                <a:cubicBezTo>
                  <a:pt x="7237381" y="110096"/>
                  <a:pt x="7262908" y="83693"/>
                  <a:pt x="7295356" y="80169"/>
                </a:cubicBezTo>
                <a:lnTo>
                  <a:pt x="7297325" y="0"/>
                </a:lnTo>
                <a:lnTo>
                  <a:pt x="7053676" y="0"/>
                </a:lnTo>
                <a:lnTo>
                  <a:pt x="7051263" y="89294"/>
                </a:lnTo>
                <a:cubicBezTo>
                  <a:pt x="7069868" y="100667"/>
                  <a:pt x="7083013" y="120047"/>
                  <a:pt x="7083013" y="143466"/>
                </a:cubicBezTo>
                <a:cubicBezTo>
                  <a:pt x="7083013" y="179235"/>
                  <a:pt x="7054120" y="208356"/>
                  <a:pt x="7018306" y="208356"/>
                </a:cubicBezTo>
                <a:cubicBezTo>
                  <a:pt x="6982555" y="208356"/>
                  <a:pt x="6953409" y="179235"/>
                  <a:pt x="6953472" y="143466"/>
                </a:cubicBezTo>
                <a:cubicBezTo>
                  <a:pt x="6953472" y="111087"/>
                  <a:pt x="6977793" y="85547"/>
                  <a:pt x="7008781" y="80759"/>
                </a:cubicBezTo>
                <a:lnTo>
                  <a:pt x="7011004" y="0"/>
                </a:lnTo>
                <a:lnTo>
                  <a:pt x="6788944" y="0"/>
                </a:lnTo>
                <a:lnTo>
                  <a:pt x="6780626" y="98622"/>
                </a:lnTo>
                <a:cubicBezTo>
                  <a:pt x="6791929" y="110280"/>
                  <a:pt x="6799041" y="125946"/>
                  <a:pt x="6799041" y="143466"/>
                </a:cubicBezTo>
                <a:cubicBezTo>
                  <a:pt x="6799041" y="179235"/>
                  <a:pt x="6770148" y="208356"/>
                  <a:pt x="6734397" y="208356"/>
                </a:cubicBezTo>
                <a:cubicBezTo>
                  <a:pt x="6698583" y="208356"/>
                  <a:pt x="6669437" y="179235"/>
                  <a:pt x="6669501" y="143466"/>
                </a:cubicBezTo>
                <a:cubicBezTo>
                  <a:pt x="6669501" y="107702"/>
                  <a:pt x="6698583" y="78778"/>
                  <a:pt x="6734397" y="78778"/>
                </a:cubicBezTo>
                <a:cubicBezTo>
                  <a:pt x="6736112" y="78778"/>
                  <a:pt x="6737636" y="79629"/>
                  <a:pt x="6739351" y="79769"/>
                </a:cubicBezTo>
                <a:lnTo>
                  <a:pt x="6746081" y="0"/>
                </a:lnTo>
                <a:lnTo>
                  <a:pt x="6490684" y="0"/>
                </a:lnTo>
                <a:lnTo>
                  <a:pt x="6488335" y="92469"/>
                </a:lnTo>
                <a:cubicBezTo>
                  <a:pt x="6504146" y="104273"/>
                  <a:pt x="6515068" y="122187"/>
                  <a:pt x="6515068" y="143466"/>
                </a:cubicBezTo>
                <a:cubicBezTo>
                  <a:pt x="6515068" y="179235"/>
                  <a:pt x="6486176" y="208356"/>
                  <a:pt x="6450426" y="208356"/>
                </a:cubicBezTo>
                <a:cubicBezTo>
                  <a:pt x="6414612" y="208356"/>
                  <a:pt x="6385529" y="179235"/>
                  <a:pt x="6385529" y="143466"/>
                </a:cubicBezTo>
                <a:cubicBezTo>
                  <a:pt x="6385529" y="109245"/>
                  <a:pt x="6412389" y="81921"/>
                  <a:pt x="6446044" y="79572"/>
                </a:cubicBezTo>
                <a:lnTo>
                  <a:pt x="6448203" y="0"/>
                </a:lnTo>
                <a:lnTo>
                  <a:pt x="6176931" y="0"/>
                </a:lnTo>
                <a:lnTo>
                  <a:pt x="6195029" y="86119"/>
                </a:lnTo>
                <a:cubicBezTo>
                  <a:pt x="6216301" y="96736"/>
                  <a:pt x="6231160" y="118091"/>
                  <a:pt x="6231160" y="143466"/>
                </a:cubicBezTo>
                <a:cubicBezTo>
                  <a:pt x="6231160" y="179235"/>
                  <a:pt x="6202204" y="208356"/>
                  <a:pt x="6166454" y="208356"/>
                </a:cubicBezTo>
                <a:cubicBezTo>
                  <a:pt x="6130703" y="208356"/>
                  <a:pt x="6101556" y="179235"/>
                  <a:pt x="6101556" y="143466"/>
                </a:cubicBezTo>
                <a:cubicBezTo>
                  <a:pt x="6101556" y="113328"/>
                  <a:pt x="6122702" y="89173"/>
                  <a:pt x="6150579" y="81953"/>
                </a:cubicBezTo>
                <a:lnTo>
                  <a:pt x="6133306" y="0"/>
                </a:lnTo>
                <a:lnTo>
                  <a:pt x="5915819" y="0"/>
                </a:lnTo>
                <a:lnTo>
                  <a:pt x="5913406" y="87903"/>
                </a:lnTo>
                <a:cubicBezTo>
                  <a:pt x="5933218" y="98977"/>
                  <a:pt x="5947125" y="119164"/>
                  <a:pt x="5947188" y="143466"/>
                </a:cubicBezTo>
                <a:cubicBezTo>
                  <a:pt x="5947188" y="179235"/>
                  <a:pt x="5918232" y="208356"/>
                  <a:pt x="5882481" y="208356"/>
                </a:cubicBezTo>
                <a:cubicBezTo>
                  <a:pt x="5846731" y="208356"/>
                  <a:pt x="5817775" y="179235"/>
                  <a:pt x="5817775" y="143466"/>
                </a:cubicBezTo>
                <a:cubicBezTo>
                  <a:pt x="5817775" y="111722"/>
                  <a:pt x="5841016" y="86690"/>
                  <a:pt x="5871179" y="81159"/>
                </a:cubicBezTo>
                <a:lnTo>
                  <a:pt x="5873338" y="0"/>
                </a:lnTo>
                <a:lnTo>
                  <a:pt x="5629472" y="0"/>
                </a:lnTo>
                <a:lnTo>
                  <a:pt x="5627091" y="86316"/>
                </a:lnTo>
                <a:cubicBezTo>
                  <a:pt x="5648294" y="96958"/>
                  <a:pt x="5663203" y="118129"/>
                  <a:pt x="5663203" y="143466"/>
                </a:cubicBezTo>
                <a:cubicBezTo>
                  <a:pt x="5663203" y="179235"/>
                  <a:pt x="5634279" y="208356"/>
                  <a:pt x="5598516" y="208356"/>
                </a:cubicBezTo>
                <a:cubicBezTo>
                  <a:pt x="5562746" y="208356"/>
                  <a:pt x="5533803" y="179235"/>
                  <a:pt x="5533822" y="143466"/>
                </a:cubicBezTo>
                <a:cubicBezTo>
                  <a:pt x="5533822" y="112560"/>
                  <a:pt x="5555857" y="88005"/>
                  <a:pt x="5584825" y="81553"/>
                </a:cubicBezTo>
                <a:lnTo>
                  <a:pt x="5587003" y="0"/>
                </a:lnTo>
                <a:lnTo>
                  <a:pt x="5364163" y="0"/>
                </a:lnTo>
                <a:lnTo>
                  <a:pt x="5356022" y="94850"/>
                </a:lnTo>
                <a:cubicBezTo>
                  <a:pt x="5370005" y="106731"/>
                  <a:pt x="5379219" y="123692"/>
                  <a:pt x="5379244" y="143466"/>
                </a:cubicBezTo>
                <a:cubicBezTo>
                  <a:pt x="5379244" y="179235"/>
                  <a:pt x="5350313" y="208356"/>
                  <a:pt x="5314550" y="208356"/>
                </a:cubicBezTo>
                <a:cubicBezTo>
                  <a:pt x="5278787" y="208356"/>
                  <a:pt x="5249837" y="179235"/>
                  <a:pt x="5249863" y="143466"/>
                </a:cubicBezTo>
                <a:cubicBezTo>
                  <a:pt x="5249863" y="107702"/>
                  <a:pt x="5278787" y="78778"/>
                  <a:pt x="5314550" y="78778"/>
                </a:cubicBezTo>
                <a:lnTo>
                  <a:pt x="5321300" y="0"/>
                </a:lnTo>
                <a:lnTo>
                  <a:pt x="5066703" y="0"/>
                </a:lnTo>
                <a:lnTo>
                  <a:pt x="5064322" y="89694"/>
                </a:lnTo>
                <a:cubicBezTo>
                  <a:pt x="5082553" y="101149"/>
                  <a:pt x="5095253" y="120339"/>
                  <a:pt x="5095278" y="143466"/>
                </a:cubicBezTo>
                <a:cubicBezTo>
                  <a:pt x="5095278" y="179235"/>
                  <a:pt x="5066354" y="208356"/>
                  <a:pt x="5030584" y="208356"/>
                </a:cubicBezTo>
                <a:cubicBezTo>
                  <a:pt x="4994821" y="208356"/>
                  <a:pt x="4965846" y="179235"/>
                  <a:pt x="4965897" y="143466"/>
                </a:cubicBezTo>
                <a:cubicBezTo>
                  <a:pt x="4965897" y="110801"/>
                  <a:pt x="4990408" y="84995"/>
                  <a:pt x="5021853" y="80563"/>
                </a:cubicBezTo>
                <a:lnTo>
                  <a:pt x="5024038" y="0"/>
                </a:lnTo>
                <a:lnTo>
                  <a:pt x="4754957" y="0"/>
                </a:lnTo>
                <a:lnTo>
                  <a:pt x="4772819" y="84531"/>
                </a:lnTo>
                <a:cubicBezTo>
                  <a:pt x="4795482" y="94609"/>
                  <a:pt x="4811459" y="117069"/>
                  <a:pt x="4811509" y="143466"/>
                </a:cubicBezTo>
                <a:cubicBezTo>
                  <a:pt x="4811509" y="179235"/>
                  <a:pt x="4782388" y="208356"/>
                  <a:pt x="4746625" y="208356"/>
                </a:cubicBezTo>
                <a:cubicBezTo>
                  <a:pt x="4710856" y="208356"/>
                  <a:pt x="4681906" y="179235"/>
                  <a:pt x="4681932" y="143466"/>
                </a:cubicBezTo>
                <a:cubicBezTo>
                  <a:pt x="4681932" y="114033"/>
                  <a:pt x="4701870" y="90214"/>
                  <a:pt x="4728763" y="82347"/>
                </a:cubicBezTo>
                <a:lnTo>
                  <a:pt x="4711497" y="0"/>
                </a:lnTo>
                <a:lnTo>
                  <a:pt x="4497782" y="0"/>
                </a:lnTo>
                <a:lnTo>
                  <a:pt x="4495400" y="88900"/>
                </a:lnTo>
                <a:cubicBezTo>
                  <a:pt x="4514234" y="100222"/>
                  <a:pt x="4527576" y="119882"/>
                  <a:pt x="4527550" y="143466"/>
                </a:cubicBezTo>
                <a:cubicBezTo>
                  <a:pt x="4527550" y="179235"/>
                  <a:pt x="4498423" y="208356"/>
                  <a:pt x="4462660" y="208356"/>
                </a:cubicBezTo>
                <a:cubicBezTo>
                  <a:pt x="4426890" y="208356"/>
                  <a:pt x="4397940" y="179235"/>
                  <a:pt x="4397966" y="143466"/>
                </a:cubicBezTo>
                <a:cubicBezTo>
                  <a:pt x="4397966" y="111220"/>
                  <a:pt x="4421880" y="85706"/>
                  <a:pt x="4452734" y="80759"/>
                </a:cubicBezTo>
                <a:lnTo>
                  <a:pt x="4454919" y="0"/>
                </a:lnTo>
                <a:lnTo>
                  <a:pt x="4211238" y="0"/>
                </a:lnTo>
                <a:lnTo>
                  <a:pt x="4209053" y="87313"/>
                </a:lnTo>
                <a:cubicBezTo>
                  <a:pt x="4229272" y="98266"/>
                  <a:pt x="4243553" y="118853"/>
                  <a:pt x="4243585" y="143466"/>
                </a:cubicBezTo>
                <a:cubicBezTo>
                  <a:pt x="4243585" y="179235"/>
                  <a:pt x="4214457" y="208356"/>
                  <a:pt x="4178694" y="208356"/>
                </a:cubicBezTo>
                <a:cubicBezTo>
                  <a:pt x="4142931" y="208356"/>
                  <a:pt x="4113975" y="179235"/>
                  <a:pt x="4114006" y="143466"/>
                </a:cubicBezTo>
                <a:cubicBezTo>
                  <a:pt x="4114006" y="112071"/>
                  <a:pt x="4136739" y="87281"/>
                  <a:pt x="4166394" y="81356"/>
                </a:cubicBezTo>
                <a:lnTo>
                  <a:pt x="4168572" y="0"/>
                </a:lnTo>
                <a:lnTo>
                  <a:pt x="3946125" y="0"/>
                </a:lnTo>
                <a:lnTo>
                  <a:pt x="3937991" y="96044"/>
                </a:lnTo>
                <a:cubicBezTo>
                  <a:pt x="3951033" y="107887"/>
                  <a:pt x="3959587" y="124466"/>
                  <a:pt x="3959619" y="143466"/>
                </a:cubicBezTo>
                <a:cubicBezTo>
                  <a:pt x="3959619" y="179235"/>
                  <a:pt x="3930498" y="208356"/>
                  <a:pt x="3894728" y="208356"/>
                </a:cubicBezTo>
                <a:cubicBezTo>
                  <a:pt x="3858965" y="208356"/>
                  <a:pt x="3829977" y="179235"/>
                  <a:pt x="3830041" y="143466"/>
                </a:cubicBezTo>
                <a:cubicBezTo>
                  <a:pt x="3830041" y="107702"/>
                  <a:pt x="3858965" y="78778"/>
                  <a:pt x="3894728" y="78778"/>
                </a:cubicBezTo>
                <a:cubicBezTo>
                  <a:pt x="3895363" y="78778"/>
                  <a:pt x="3895884" y="79153"/>
                  <a:pt x="3896519" y="79172"/>
                </a:cubicBezTo>
                <a:lnTo>
                  <a:pt x="3903263" y="0"/>
                </a:lnTo>
                <a:lnTo>
                  <a:pt x="3648469" y="0"/>
                </a:lnTo>
                <a:lnTo>
                  <a:pt x="3645891" y="90488"/>
                </a:lnTo>
                <a:cubicBezTo>
                  <a:pt x="3663410" y="102076"/>
                  <a:pt x="3675691" y="120885"/>
                  <a:pt x="3675653" y="143466"/>
                </a:cubicBezTo>
                <a:cubicBezTo>
                  <a:pt x="3675653" y="179235"/>
                  <a:pt x="3646729" y="208356"/>
                  <a:pt x="3610966" y="208356"/>
                </a:cubicBezTo>
                <a:cubicBezTo>
                  <a:pt x="3575196" y="208356"/>
                  <a:pt x="3546005" y="179235"/>
                  <a:pt x="3546075" y="143466"/>
                </a:cubicBezTo>
                <a:cubicBezTo>
                  <a:pt x="3546075" y="110312"/>
                  <a:pt x="3571494" y="84176"/>
                  <a:pt x="3603625" y="80366"/>
                </a:cubicBezTo>
                <a:lnTo>
                  <a:pt x="3605803" y="0"/>
                </a:lnTo>
                <a:lnTo>
                  <a:pt x="3336131" y="0"/>
                </a:lnTo>
                <a:lnTo>
                  <a:pt x="3353988" y="85128"/>
                </a:lnTo>
                <a:cubicBezTo>
                  <a:pt x="3376162" y="95409"/>
                  <a:pt x="3391726" y="117412"/>
                  <a:pt x="3391694" y="143466"/>
                </a:cubicBezTo>
                <a:cubicBezTo>
                  <a:pt x="3391694" y="179235"/>
                  <a:pt x="3362763" y="208356"/>
                  <a:pt x="3327000" y="208356"/>
                </a:cubicBezTo>
                <a:cubicBezTo>
                  <a:pt x="3291237" y="208356"/>
                  <a:pt x="3262078" y="179235"/>
                  <a:pt x="3262109" y="143466"/>
                </a:cubicBezTo>
                <a:cubicBezTo>
                  <a:pt x="3262109" y="113760"/>
                  <a:pt x="3282664" y="89986"/>
                  <a:pt x="3309938" y="82347"/>
                </a:cubicBezTo>
                <a:lnTo>
                  <a:pt x="3292672" y="0"/>
                </a:lnTo>
                <a:lnTo>
                  <a:pt x="3061494" y="0"/>
                </a:lnTo>
                <a:lnTo>
                  <a:pt x="3059310" y="82150"/>
                </a:lnTo>
                <a:cubicBezTo>
                  <a:pt x="3086977" y="89516"/>
                  <a:pt x="3107760" y="113481"/>
                  <a:pt x="3107728" y="143466"/>
                </a:cubicBezTo>
                <a:cubicBezTo>
                  <a:pt x="3107728" y="179235"/>
                  <a:pt x="3078804" y="208356"/>
                  <a:pt x="3043034" y="208356"/>
                </a:cubicBezTo>
                <a:cubicBezTo>
                  <a:pt x="3007271" y="208356"/>
                  <a:pt x="2978112" y="179235"/>
                  <a:pt x="2978150" y="143466"/>
                </a:cubicBezTo>
                <a:cubicBezTo>
                  <a:pt x="2978150" y="117100"/>
                  <a:pt x="2994228" y="94831"/>
                  <a:pt x="3016840" y="84728"/>
                </a:cubicBezTo>
                <a:lnTo>
                  <a:pt x="3019025" y="0"/>
                </a:lnTo>
                <a:lnTo>
                  <a:pt x="2775344" y="0"/>
                </a:lnTo>
                <a:lnTo>
                  <a:pt x="2772963" y="81553"/>
                </a:lnTo>
                <a:cubicBezTo>
                  <a:pt x="2801836" y="88075"/>
                  <a:pt x="2823763" y="112624"/>
                  <a:pt x="2823763" y="143466"/>
                </a:cubicBezTo>
                <a:cubicBezTo>
                  <a:pt x="2823763" y="179235"/>
                  <a:pt x="2794838" y="208356"/>
                  <a:pt x="2759075" y="208356"/>
                </a:cubicBezTo>
                <a:cubicBezTo>
                  <a:pt x="2723306" y="208356"/>
                  <a:pt x="2694185" y="179235"/>
                  <a:pt x="2694185" y="143466"/>
                </a:cubicBezTo>
                <a:cubicBezTo>
                  <a:pt x="2694185" y="118186"/>
                  <a:pt x="2709177" y="96984"/>
                  <a:pt x="2730297" y="86316"/>
                </a:cubicBezTo>
                <a:lnTo>
                  <a:pt x="2732678" y="0"/>
                </a:lnTo>
                <a:lnTo>
                  <a:pt x="2510231" y="0"/>
                </a:lnTo>
                <a:lnTo>
                  <a:pt x="2502891" y="85725"/>
                </a:lnTo>
                <a:cubicBezTo>
                  <a:pt x="2524582" y="96183"/>
                  <a:pt x="2539797" y="117774"/>
                  <a:pt x="2539797" y="143466"/>
                </a:cubicBezTo>
                <a:cubicBezTo>
                  <a:pt x="2539797" y="179235"/>
                  <a:pt x="2510873" y="208356"/>
                  <a:pt x="2475109" y="208356"/>
                </a:cubicBezTo>
                <a:cubicBezTo>
                  <a:pt x="2439340" y="208356"/>
                  <a:pt x="2410416" y="179235"/>
                  <a:pt x="2410416" y="143466"/>
                </a:cubicBezTo>
                <a:cubicBezTo>
                  <a:pt x="2410416" y="112840"/>
                  <a:pt x="2432056" y="88494"/>
                  <a:pt x="2460625" y="81756"/>
                </a:cubicBezTo>
                <a:lnTo>
                  <a:pt x="2467566" y="0"/>
                </a:lnTo>
                <a:lnTo>
                  <a:pt x="2212378" y="0"/>
                </a:lnTo>
                <a:lnTo>
                  <a:pt x="2210194" y="82747"/>
                </a:lnTo>
                <a:cubicBezTo>
                  <a:pt x="2236477" y="90996"/>
                  <a:pt x="2255812" y="114465"/>
                  <a:pt x="2255838" y="143466"/>
                </a:cubicBezTo>
                <a:cubicBezTo>
                  <a:pt x="2255838" y="179235"/>
                  <a:pt x="2226907" y="208356"/>
                  <a:pt x="2191144" y="208356"/>
                </a:cubicBezTo>
                <a:cubicBezTo>
                  <a:pt x="2155381" y="208356"/>
                  <a:pt x="2126456" y="179235"/>
                  <a:pt x="2126456" y="143466"/>
                </a:cubicBezTo>
                <a:cubicBezTo>
                  <a:pt x="2126456" y="116142"/>
                  <a:pt x="2143392" y="93059"/>
                  <a:pt x="2167331" y="83541"/>
                </a:cubicBezTo>
                <a:lnTo>
                  <a:pt x="2169516" y="0"/>
                </a:lnTo>
                <a:lnTo>
                  <a:pt x="1898847" y="0"/>
                </a:lnTo>
                <a:lnTo>
                  <a:pt x="1915712" y="80563"/>
                </a:lnTo>
                <a:cubicBezTo>
                  <a:pt x="1947253" y="84912"/>
                  <a:pt x="1971846" y="110725"/>
                  <a:pt x="1971872" y="143466"/>
                </a:cubicBezTo>
                <a:cubicBezTo>
                  <a:pt x="1971872" y="179235"/>
                  <a:pt x="1942948" y="208356"/>
                  <a:pt x="1907178" y="208356"/>
                </a:cubicBezTo>
                <a:cubicBezTo>
                  <a:pt x="1871415" y="208356"/>
                  <a:pt x="1842491" y="179235"/>
                  <a:pt x="1842491" y="143466"/>
                </a:cubicBezTo>
                <a:cubicBezTo>
                  <a:pt x="1842491" y="120085"/>
                  <a:pt x="1855464" y="100679"/>
                  <a:pt x="1874044" y="89294"/>
                </a:cubicBezTo>
                <a:lnTo>
                  <a:pt x="1855387" y="0"/>
                </a:lnTo>
                <a:lnTo>
                  <a:pt x="1615872" y="0"/>
                </a:lnTo>
                <a:lnTo>
                  <a:pt x="1632744" y="80759"/>
                </a:lnTo>
                <a:cubicBezTo>
                  <a:pt x="1663783" y="85547"/>
                  <a:pt x="1687906" y="111093"/>
                  <a:pt x="1687906" y="143466"/>
                </a:cubicBezTo>
                <a:cubicBezTo>
                  <a:pt x="1687906" y="179235"/>
                  <a:pt x="1658982" y="208356"/>
                  <a:pt x="1623219" y="208356"/>
                </a:cubicBezTo>
                <a:cubicBezTo>
                  <a:pt x="1587449" y="208356"/>
                  <a:pt x="1558506" y="179235"/>
                  <a:pt x="1558525" y="143466"/>
                </a:cubicBezTo>
                <a:cubicBezTo>
                  <a:pt x="1558525" y="119729"/>
                  <a:pt x="1571822" y="99987"/>
                  <a:pt x="1590872" y="88697"/>
                </a:cubicBezTo>
                <a:lnTo>
                  <a:pt x="1572419" y="0"/>
                </a:lnTo>
                <a:lnTo>
                  <a:pt x="1359891" y="0"/>
                </a:lnTo>
                <a:lnTo>
                  <a:pt x="1357706" y="82550"/>
                </a:lnTo>
                <a:cubicBezTo>
                  <a:pt x="1384294" y="90608"/>
                  <a:pt x="1404163" y="114237"/>
                  <a:pt x="1404144" y="143466"/>
                </a:cubicBezTo>
                <a:cubicBezTo>
                  <a:pt x="1404144" y="179235"/>
                  <a:pt x="1375016" y="208356"/>
                  <a:pt x="1339253" y="208356"/>
                </a:cubicBezTo>
                <a:cubicBezTo>
                  <a:pt x="1303484" y="208356"/>
                  <a:pt x="1274559" y="179235"/>
                  <a:pt x="1274559" y="143466"/>
                </a:cubicBezTo>
                <a:cubicBezTo>
                  <a:pt x="1274559" y="116294"/>
                  <a:pt x="1291311" y="93345"/>
                  <a:pt x="1315041" y="83738"/>
                </a:cubicBezTo>
                <a:lnTo>
                  <a:pt x="1317225" y="0"/>
                </a:lnTo>
                <a:lnTo>
                  <a:pt x="1073544" y="0"/>
                </a:lnTo>
                <a:lnTo>
                  <a:pt x="1071359" y="82150"/>
                </a:lnTo>
                <a:cubicBezTo>
                  <a:pt x="1099128" y="89452"/>
                  <a:pt x="1120197" y="113411"/>
                  <a:pt x="1120178" y="143466"/>
                </a:cubicBezTo>
                <a:cubicBezTo>
                  <a:pt x="1120178" y="179235"/>
                  <a:pt x="1091051" y="208356"/>
                  <a:pt x="1055287" y="208356"/>
                </a:cubicBezTo>
                <a:cubicBezTo>
                  <a:pt x="1019524" y="208356"/>
                  <a:pt x="990575" y="179235"/>
                  <a:pt x="990600" y="143466"/>
                </a:cubicBezTo>
                <a:cubicBezTo>
                  <a:pt x="990600" y="117323"/>
                  <a:pt x="1006189" y="95155"/>
                  <a:pt x="1028497" y="84931"/>
                </a:cubicBezTo>
                <a:lnTo>
                  <a:pt x="1030681" y="0"/>
                </a:lnTo>
                <a:lnTo>
                  <a:pt x="808038" y="0"/>
                </a:lnTo>
                <a:lnTo>
                  <a:pt x="800691" y="86716"/>
                </a:lnTo>
                <a:cubicBezTo>
                  <a:pt x="821468" y="97498"/>
                  <a:pt x="836225" y="118447"/>
                  <a:pt x="836212" y="143466"/>
                </a:cubicBezTo>
                <a:cubicBezTo>
                  <a:pt x="836212" y="179235"/>
                  <a:pt x="807091" y="208356"/>
                  <a:pt x="771322" y="208356"/>
                </a:cubicBezTo>
                <a:cubicBezTo>
                  <a:pt x="735559" y="208356"/>
                  <a:pt x="706634" y="179235"/>
                  <a:pt x="706634" y="143466"/>
                </a:cubicBezTo>
                <a:cubicBezTo>
                  <a:pt x="706634" y="112274"/>
                  <a:pt x="729056" y="87503"/>
                  <a:pt x="758425" y="81356"/>
                </a:cubicBezTo>
                <a:lnTo>
                  <a:pt x="765175" y="0"/>
                </a:lnTo>
                <a:lnTo>
                  <a:pt x="510381" y="0"/>
                </a:lnTo>
                <a:lnTo>
                  <a:pt x="508197" y="83141"/>
                </a:lnTo>
                <a:cubicBezTo>
                  <a:pt x="533584" y="91904"/>
                  <a:pt x="552247" y="115113"/>
                  <a:pt x="552247" y="143466"/>
                </a:cubicBezTo>
                <a:cubicBezTo>
                  <a:pt x="552247" y="179235"/>
                  <a:pt x="523126" y="208356"/>
                  <a:pt x="487363" y="208356"/>
                </a:cubicBezTo>
                <a:cubicBezTo>
                  <a:pt x="451593" y="208356"/>
                  <a:pt x="422669" y="179235"/>
                  <a:pt x="422669" y="143466"/>
                </a:cubicBezTo>
                <a:cubicBezTo>
                  <a:pt x="422669" y="115437"/>
                  <a:pt x="440614" y="92158"/>
                  <a:pt x="465531" y="83141"/>
                </a:cubicBezTo>
                <a:lnTo>
                  <a:pt x="467716" y="0"/>
                </a:lnTo>
                <a:lnTo>
                  <a:pt x="199428" y="0"/>
                </a:lnTo>
                <a:lnTo>
                  <a:pt x="216294" y="81356"/>
                </a:lnTo>
                <a:cubicBezTo>
                  <a:pt x="245758" y="87433"/>
                  <a:pt x="268300" y="112192"/>
                  <a:pt x="268288" y="143466"/>
                </a:cubicBezTo>
                <a:cubicBezTo>
                  <a:pt x="268288" y="179235"/>
                  <a:pt x="239357" y="208356"/>
                  <a:pt x="203594" y="208356"/>
                </a:cubicBezTo>
                <a:cubicBezTo>
                  <a:pt x="167830" y="208356"/>
                  <a:pt x="138703" y="179235"/>
                  <a:pt x="138703" y="143466"/>
                </a:cubicBezTo>
                <a:cubicBezTo>
                  <a:pt x="138703" y="118453"/>
                  <a:pt x="153270" y="97504"/>
                  <a:pt x="174028" y="86716"/>
                </a:cubicBezTo>
                <a:lnTo>
                  <a:pt x="155772" y="0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2" name="Google Shape;82;p2"/>
          <p:cNvGrpSpPr/>
          <p:nvPr/>
        </p:nvGrpSpPr>
        <p:grpSpPr>
          <a:xfrm>
            <a:off x="888472" y="1064915"/>
            <a:ext cx="10666440" cy="4869582"/>
            <a:chOff x="926458" y="1426165"/>
            <a:chExt cx="9078284" cy="4144536"/>
          </a:xfrm>
        </p:grpSpPr>
        <p:sp>
          <p:nvSpPr>
            <p:cNvPr id="83" name="Google Shape;83;p2"/>
            <p:cNvSpPr/>
            <p:nvPr/>
          </p:nvSpPr>
          <p:spPr>
            <a:xfrm>
              <a:off x="926458" y="1426165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926458" y="3372491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1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926458" y="2399328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926458" y="4345654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926458" y="1912747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926458" y="3859072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1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926458" y="2885909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926458" y="4832235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926458" y="5318817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926458" y="1669453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926458" y="3615778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926458" y="2642616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926458" y="4588941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926458" y="2156034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926458" y="4102360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926458" y="3129197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926458" y="5075529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1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926458" y="5562110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101;p2"/>
          <p:cNvSpPr/>
          <p:nvPr/>
        </p:nvSpPr>
        <p:spPr>
          <a:xfrm>
            <a:off x="10632718" y="48625"/>
            <a:ext cx="1408984" cy="1228400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>
            <a:spLocks noGrp="1"/>
          </p:cNvSpPr>
          <p:nvPr>
            <p:ph type="ctrTitle"/>
          </p:nvPr>
        </p:nvSpPr>
        <p:spPr>
          <a:xfrm>
            <a:off x="5073335" y="1731225"/>
            <a:ext cx="6211800" cy="273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03" name="Google Shape;103;p2"/>
          <p:cNvSpPr txBox="1">
            <a:spLocks noGrp="1"/>
          </p:cNvSpPr>
          <p:nvPr>
            <p:ph type="subTitle" idx="1"/>
          </p:nvPr>
        </p:nvSpPr>
        <p:spPr>
          <a:xfrm>
            <a:off x="5073329" y="4577826"/>
            <a:ext cx="6211800" cy="793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0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04" name="Google Shape;104;p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p2"/>
          <p:cNvSpPr/>
          <p:nvPr/>
        </p:nvSpPr>
        <p:spPr>
          <a:xfrm>
            <a:off x="-205051" y="2943156"/>
            <a:ext cx="150524" cy="110783"/>
          </a:xfrm>
          <a:custGeom>
            <a:avLst/>
            <a:gdLst/>
            <a:ahLst/>
            <a:cxnLst/>
            <a:rect l="l" t="t" r="r" b="b"/>
            <a:pathLst>
              <a:path w="202726" h="134690" extrusionOk="0">
                <a:moveTo>
                  <a:pt x="0" y="0"/>
                </a:moveTo>
                <a:lnTo>
                  <a:pt x="202726" y="0"/>
                </a:lnTo>
                <a:lnTo>
                  <a:pt x="72024" y="134690"/>
                </a:lnTo>
                <a:lnTo>
                  <a:pt x="0" y="13469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81E1A">
                  <a:alpha val="0"/>
                </a:srgbClr>
              </a:gs>
              <a:gs pos="50000">
                <a:srgbClr val="000000">
                  <a:alpha val="20000"/>
                </a:srgbClr>
              </a:gs>
              <a:gs pos="100000">
                <a:srgbClr val="000000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 rot="10537196">
            <a:off x="234812" y="717379"/>
            <a:ext cx="4265821" cy="5017067"/>
          </a:xfrm>
          <a:custGeom>
            <a:avLst/>
            <a:gdLst/>
            <a:ahLst/>
            <a:cxnLst/>
            <a:rect l="l" t="t" r="r" b="b"/>
            <a:pathLst>
              <a:path w="3619883" h="4275461" extrusionOk="0">
                <a:moveTo>
                  <a:pt x="3619883" y="4275461"/>
                </a:moveTo>
                <a:lnTo>
                  <a:pt x="3439718" y="4275461"/>
                </a:lnTo>
                <a:lnTo>
                  <a:pt x="3382296" y="4128157"/>
                </a:lnTo>
                <a:lnTo>
                  <a:pt x="3448683" y="4128157"/>
                </a:lnTo>
                <a:lnTo>
                  <a:pt x="3448683" y="3951392"/>
                </a:lnTo>
                <a:lnTo>
                  <a:pt x="3270899" y="3951392"/>
                </a:lnTo>
                <a:lnTo>
                  <a:pt x="3270899" y="4128157"/>
                </a:lnTo>
                <a:lnTo>
                  <a:pt x="3327149" y="4128157"/>
                </a:lnTo>
                <a:lnTo>
                  <a:pt x="3269726" y="4275461"/>
                </a:lnTo>
                <a:lnTo>
                  <a:pt x="3052674" y="4275461"/>
                </a:lnTo>
                <a:lnTo>
                  <a:pt x="3096002" y="4128157"/>
                </a:lnTo>
                <a:lnTo>
                  <a:pt x="3137725" y="4128157"/>
                </a:lnTo>
                <a:lnTo>
                  <a:pt x="3137725" y="3951392"/>
                </a:lnTo>
                <a:lnTo>
                  <a:pt x="2959941" y="3951392"/>
                </a:lnTo>
                <a:lnTo>
                  <a:pt x="2959941" y="4128157"/>
                </a:lnTo>
                <a:lnTo>
                  <a:pt x="2996846" y="4128157"/>
                </a:lnTo>
                <a:lnTo>
                  <a:pt x="3014011" y="4275461"/>
                </a:lnTo>
                <a:lnTo>
                  <a:pt x="2761042" y="4275461"/>
                </a:lnTo>
                <a:lnTo>
                  <a:pt x="2761042" y="4128157"/>
                </a:lnTo>
                <a:lnTo>
                  <a:pt x="2826768" y="4128157"/>
                </a:lnTo>
                <a:lnTo>
                  <a:pt x="2826768" y="3951392"/>
                </a:lnTo>
                <a:lnTo>
                  <a:pt x="2648983" y="3951392"/>
                </a:lnTo>
                <a:lnTo>
                  <a:pt x="2648983" y="4128157"/>
                </a:lnTo>
                <a:lnTo>
                  <a:pt x="2690646" y="4128157"/>
                </a:lnTo>
                <a:lnTo>
                  <a:pt x="2690646" y="4275461"/>
                </a:lnTo>
                <a:lnTo>
                  <a:pt x="2511710" y="4275461"/>
                </a:lnTo>
                <a:lnTo>
                  <a:pt x="2454288" y="4128157"/>
                </a:lnTo>
                <a:lnTo>
                  <a:pt x="2515810" y="4128157"/>
                </a:lnTo>
                <a:lnTo>
                  <a:pt x="2515810" y="3951392"/>
                </a:lnTo>
                <a:lnTo>
                  <a:pt x="2338025" y="3951392"/>
                </a:lnTo>
                <a:lnTo>
                  <a:pt x="2338025" y="4128157"/>
                </a:lnTo>
                <a:lnTo>
                  <a:pt x="2395120" y="4128157"/>
                </a:lnTo>
                <a:lnTo>
                  <a:pt x="2337697" y="4275461"/>
                </a:lnTo>
                <a:lnTo>
                  <a:pt x="2150155" y="4275461"/>
                </a:lnTo>
                <a:lnTo>
                  <a:pt x="2150155" y="4128157"/>
                </a:lnTo>
                <a:lnTo>
                  <a:pt x="2204852" y="4128157"/>
                </a:lnTo>
                <a:lnTo>
                  <a:pt x="2204852" y="3951392"/>
                </a:lnTo>
                <a:lnTo>
                  <a:pt x="2027068" y="3951392"/>
                </a:lnTo>
                <a:lnTo>
                  <a:pt x="2027068" y="4128157"/>
                </a:lnTo>
                <a:lnTo>
                  <a:pt x="2079759" y="4128157"/>
                </a:lnTo>
                <a:lnTo>
                  <a:pt x="2079759" y="4275461"/>
                </a:lnTo>
                <a:lnTo>
                  <a:pt x="1824703" y="4275461"/>
                </a:lnTo>
                <a:lnTo>
                  <a:pt x="1834468" y="4128157"/>
                </a:lnTo>
                <a:lnTo>
                  <a:pt x="1893894" y="4128157"/>
                </a:lnTo>
                <a:lnTo>
                  <a:pt x="1893894" y="3951392"/>
                </a:lnTo>
                <a:lnTo>
                  <a:pt x="1716110" y="3951392"/>
                </a:lnTo>
                <a:lnTo>
                  <a:pt x="1716110" y="4006431"/>
                </a:lnTo>
                <a:lnTo>
                  <a:pt x="1703447" y="4007960"/>
                </a:lnTo>
                <a:lnTo>
                  <a:pt x="1716110" y="4044284"/>
                </a:lnTo>
                <a:lnTo>
                  <a:pt x="1716110" y="4128157"/>
                </a:lnTo>
                <a:lnTo>
                  <a:pt x="1745346" y="4128157"/>
                </a:lnTo>
                <a:lnTo>
                  <a:pt x="1796694" y="4275461"/>
                </a:lnTo>
                <a:lnTo>
                  <a:pt x="1558844" y="4275461"/>
                </a:lnTo>
                <a:lnTo>
                  <a:pt x="1517252" y="4128157"/>
                </a:lnTo>
                <a:lnTo>
                  <a:pt x="1582936" y="4128157"/>
                </a:lnTo>
                <a:lnTo>
                  <a:pt x="1582936" y="3951392"/>
                </a:lnTo>
                <a:lnTo>
                  <a:pt x="1405151" y="3951392"/>
                </a:lnTo>
                <a:lnTo>
                  <a:pt x="1405151" y="4128157"/>
                </a:lnTo>
                <a:lnTo>
                  <a:pt x="1468988" y="4128157"/>
                </a:lnTo>
                <a:lnTo>
                  <a:pt x="1427396" y="4275461"/>
                </a:lnTo>
                <a:lnTo>
                  <a:pt x="1210751" y="4275461"/>
                </a:lnTo>
                <a:lnTo>
                  <a:pt x="1210751" y="4128157"/>
                </a:lnTo>
                <a:lnTo>
                  <a:pt x="1271978" y="4128157"/>
                </a:lnTo>
                <a:lnTo>
                  <a:pt x="1271978" y="3951392"/>
                </a:lnTo>
                <a:lnTo>
                  <a:pt x="1094193" y="3951392"/>
                </a:lnTo>
                <a:lnTo>
                  <a:pt x="1094193" y="4128157"/>
                </a:lnTo>
                <a:lnTo>
                  <a:pt x="1140354" y="4128157"/>
                </a:lnTo>
                <a:lnTo>
                  <a:pt x="1140354" y="4275461"/>
                </a:lnTo>
                <a:lnTo>
                  <a:pt x="953807" y="4275461"/>
                </a:lnTo>
                <a:lnTo>
                  <a:pt x="912215" y="4128157"/>
                </a:lnTo>
                <a:lnTo>
                  <a:pt x="961020" y="4128157"/>
                </a:lnTo>
                <a:lnTo>
                  <a:pt x="961020" y="3951392"/>
                </a:lnTo>
                <a:lnTo>
                  <a:pt x="783235" y="3951392"/>
                </a:lnTo>
                <a:lnTo>
                  <a:pt x="783235" y="4128157"/>
                </a:lnTo>
                <a:lnTo>
                  <a:pt x="871024" y="4128157"/>
                </a:lnTo>
                <a:lnTo>
                  <a:pt x="829432" y="4275461"/>
                </a:lnTo>
                <a:lnTo>
                  <a:pt x="611484" y="4275461"/>
                </a:lnTo>
                <a:lnTo>
                  <a:pt x="621247" y="4128157"/>
                </a:lnTo>
                <a:lnTo>
                  <a:pt x="650062" y="4128157"/>
                </a:lnTo>
                <a:lnTo>
                  <a:pt x="650062" y="3951392"/>
                </a:lnTo>
                <a:lnTo>
                  <a:pt x="472277" y="3951392"/>
                </a:lnTo>
                <a:lnTo>
                  <a:pt x="472277" y="4128157"/>
                </a:lnTo>
                <a:lnTo>
                  <a:pt x="522650" y="4128157"/>
                </a:lnTo>
                <a:lnTo>
                  <a:pt x="573998" y="4275461"/>
                </a:lnTo>
                <a:lnTo>
                  <a:pt x="336164" y="4275461"/>
                </a:lnTo>
                <a:lnTo>
                  <a:pt x="294572" y="4128157"/>
                </a:lnTo>
                <a:lnTo>
                  <a:pt x="339106" y="4128157"/>
                </a:lnTo>
                <a:lnTo>
                  <a:pt x="339106" y="3951392"/>
                </a:lnTo>
                <a:lnTo>
                  <a:pt x="161321" y="3951392"/>
                </a:lnTo>
                <a:lnTo>
                  <a:pt x="161321" y="4128157"/>
                </a:lnTo>
                <a:lnTo>
                  <a:pt x="230914" y="4128157"/>
                </a:lnTo>
                <a:lnTo>
                  <a:pt x="189322" y="4275461"/>
                </a:lnTo>
                <a:lnTo>
                  <a:pt x="0" y="4275461"/>
                </a:lnTo>
                <a:lnTo>
                  <a:pt x="0" y="42229"/>
                </a:lnTo>
                <a:lnTo>
                  <a:pt x="42464" y="40518"/>
                </a:lnTo>
                <a:cubicBezTo>
                  <a:pt x="74971" y="39124"/>
                  <a:pt x="107865" y="37493"/>
                  <a:pt x="137733" y="35355"/>
                </a:cubicBezTo>
                <a:cubicBezTo>
                  <a:pt x="190259" y="31594"/>
                  <a:pt x="207620" y="26813"/>
                  <a:pt x="270565" y="29759"/>
                </a:cubicBezTo>
                <a:cubicBezTo>
                  <a:pt x="340476" y="33031"/>
                  <a:pt x="410011" y="40222"/>
                  <a:pt x="479734" y="45455"/>
                </a:cubicBezTo>
                <a:cubicBezTo>
                  <a:pt x="494525" y="44178"/>
                  <a:pt x="509610" y="43513"/>
                  <a:pt x="524103" y="41625"/>
                </a:cubicBezTo>
                <a:cubicBezTo>
                  <a:pt x="601697" y="31514"/>
                  <a:pt x="556443" y="34957"/>
                  <a:pt x="624416" y="22696"/>
                </a:cubicBezTo>
                <a:cubicBezTo>
                  <a:pt x="635212" y="20749"/>
                  <a:pt x="646648" y="19799"/>
                  <a:pt x="657762" y="18351"/>
                </a:cubicBezTo>
                <a:cubicBezTo>
                  <a:pt x="668693" y="20831"/>
                  <a:pt x="679780" y="23102"/>
                  <a:pt x="690557" y="25792"/>
                </a:cubicBezTo>
                <a:cubicBezTo>
                  <a:pt x="708912" y="30373"/>
                  <a:pt x="725511" y="38069"/>
                  <a:pt x="745123" y="40157"/>
                </a:cubicBezTo>
                <a:cubicBezTo>
                  <a:pt x="760140" y="41756"/>
                  <a:pt x="774703" y="37604"/>
                  <a:pt x="789493" y="36327"/>
                </a:cubicBezTo>
                <a:cubicBezTo>
                  <a:pt x="861365" y="65797"/>
                  <a:pt x="781581" y="31381"/>
                  <a:pt x="854255" y="68887"/>
                </a:cubicBezTo>
                <a:cubicBezTo>
                  <a:pt x="867904" y="75932"/>
                  <a:pt x="883997" y="81514"/>
                  <a:pt x="897520" y="88629"/>
                </a:cubicBezTo>
                <a:cubicBezTo>
                  <a:pt x="912821" y="96679"/>
                  <a:pt x="924193" y="106820"/>
                  <a:pt x="940510" y="114265"/>
                </a:cubicBezTo>
                <a:cubicBezTo>
                  <a:pt x="978926" y="131794"/>
                  <a:pt x="1040358" y="137490"/>
                  <a:pt x="1082712" y="144543"/>
                </a:cubicBezTo>
                <a:cubicBezTo>
                  <a:pt x="1118214" y="136811"/>
                  <a:pt x="1170817" y="124786"/>
                  <a:pt x="1205348" y="120753"/>
                </a:cubicBezTo>
                <a:cubicBezTo>
                  <a:pt x="1226874" y="118238"/>
                  <a:pt x="1249625" y="118888"/>
                  <a:pt x="1271764" y="117956"/>
                </a:cubicBezTo>
                <a:cubicBezTo>
                  <a:pt x="1286371" y="120607"/>
                  <a:pt x="1301530" y="122404"/>
                  <a:pt x="1315583" y="125912"/>
                </a:cubicBezTo>
                <a:cubicBezTo>
                  <a:pt x="1330825" y="129716"/>
                  <a:pt x="1344183" y="135594"/>
                  <a:pt x="1359125" y="139761"/>
                </a:cubicBezTo>
                <a:cubicBezTo>
                  <a:pt x="1369691" y="142709"/>
                  <a:pt x="1380988" y="144722"/>
                  <a:pt x="1391919" y="147202"/>
                </a:cubicBezTo>
                <a:cubicBezTo>
                  <a:pt x="1406801" y="143961"/>
                  <a:pt x="1423676" y="142513"/>
                  <a:pt x="1436563" y="137480"/>
                </a:cubicBezTo>
                <a:cubicBezTo>
                  <a:pt x="1471672" y="123768"/>
                  <a:pt x="1451884" y="116940"/>
                  <a:pt x="1471566" y="97777"/>
                </a:cubicBezTo>
                <a:cubicBezTo>
                  <a:pt x="1480193" y="89377"/>
                  <a:pt x="1494348" y="83095"/>
                  <a:pt x="1505739" y="75753"/>
                </a:cubicBezTo>
                <a:cubicBezTo>
                  <a:pt x="1577183" y="91962"/>
                  <a:pt x="1533597" y="77394"/>
                  <a:pt x="1590891" y="144702"/>
                </a:cubicBezTo>
                <a:cubicBezTo>
                  <a:pt x="1598697" y="133398"/>
                  <a:pt x="1605803" y="118291"/>
                  <a:pt x="1625616" y="110893"/>
                </a:cubicBezTo>
                <a:cubicBezTo>
                  <a:pt x="1634871" y="107437"/>
                  <a:pt x="1647847" y="107996"/>
                  <a:pt x="1658964" y="106547"/>
                </a:cubicBezTo>
                <a:cubicBezTo>
                  <a:pt x="1658964" y="106547"/>
                  <a:pt x="1717565" y="116830"/>
                  <a:pt x="1746598" y="122460"/>
                </a:cubicBezTo>
                <a:cubicBezTo>
                  <a:pt x="1784954" y="129898"/>
                  <a:pt x="1777755" y="129229"/>
                  <a:pt x="1811913" y="143234"/>
                </a:cubicBezTo>
                <a:cubicBezTo>
                  <a:pt x="1826795" y="139993"/>
                  <a:pt x="1840838" y="135560"/>
                  <a:pt x="1856557" y="133511"/>
                </a:cubicBezTo>
                <a:cubicBezTo>
                  <a:pt x="1928018" y="124200"/>
                  <a:pt x="1988968" y="136755"/>
                  <a:pt x="2066003" y="143313"/>
                </a:cubicBezTo>
                <a:cubicBezTo>
                  <a:pt x="2066003" y="143313"/>
                  <a:pt x="2140825" y="127584"/>
                  <a:pt x="2177615" y="119007"/>
                </a:cubicBezTo>
                <a:cubicBezTo>
                  <a:pt x="2204144" y="112823"/>
                  <a:pt x="2229794" y="105701"/>
                  <a:pt x="2255883" y="99047"/>
                </a:cubicBezTo>
                <a:cubicBezTo>
                  <a:pt x="2285463" y="96494"/>
                  <a:pt x="2315224" y="94357"/>
                  <a:pt x="2344622" y="91388"/>
                </a:cubicBezTo>
                <a:cubicBezTo>
                  <a:pt x="2381841" y="87629"/>
                  <a:pt x="2417828" y="80978"/>
                  <a:pt x="2455682" y="78869"/>
                </a:cubicBezTo>
                <a:cubicBezTo>
                  <a:pt x="2514146" y="75610"/>
                  <a:pt x="2573634" y="76515"/>
                  <a:pt x="2632609" y="75338"/>
                </a:cubicBezTo>
                <a:lnTo>
                  <a:pt x="2742291" y="92282"/>
                </a:lnTo>
                <a:lnTo>
                  <a:pt x="2851974" y="109227"/>
                </a:lnTo>
                <a:cubicBezTo>
                  <a:pt x="2870530" y="106158"/>
                  <a:pt x="2892297" y="106201"/>
                  <a:pt x="2907643" y="100020"/>
                </a:cubicBezTo>
                <a:cubicBezTo>
                  <a:pt x="2937923" y="87823"/>
                  <a:pt x="2940565" y="43036"/>
                  <a:pt x="2944022" y="30853"/>
                </a:cubicBezTo>
                <a:cubicBezTo>
                  <a:pt x="2970111" y="24199"/>
                  <a:pt x="2993094" y="12639"/>
                  <a:pt x="3022289" y="10893"/>
                </a:cubicBezTo>
                <a:cubicBezTo>
                  <a:pt x="3035344" y="10111"/>
                  <a:pt x="3043336" y="20290"/>
                  <a:pt x="3054807" y="24226"/>
                </a:cubicBezTo>
                <a:cubicBezTo>
                  <a:pt x="3083266" y="33989"/>
                  <a:pt x="3112862" y="42692"/>
                  <a:pt x="3141892" y="51925"/>
                </a:cubicBezTo>
                <a:cubicBezTo>
                  <a:pt x="3156498" y="54577"/>
                  <a:pt x="3173315" y="54799"/>
                  <a:pt x="3185711" y="59881"/>
                </a:cubicBezTo>
                <a:cubicBezTo>
                  <a:pt x="3221000" y="74351"/>
                  <a:pt x="3196552" y="98318"/>
                  <a:pt x="3219056" y="55536"/>
                </a:cubicBezTo>
                <a:cubicBezTo>
                  <a:pt x="3233847" y="54259"/>
                  <a:pt x="3248275" y="50997"/>
                  <a:pt x="3263425" y="51706"/>
                </a:cubicBezTo>
                <a:cubicBezTo>
                  <a:pt x="3275045" y="52250"/>
                  <a:pt x="3285322" y="60949"/>
                  <a:pt x="3296219" y="59147"/>
                </a:cubicBezTo>
                <a:cubicBezTo>
                  <a:pt x="3308643" y="57093"/>
                  <a:pt x="3311469" y="48049"/>
                  <a:pt x="3319094" y="42500"/>
                </a:cubicBezTo>
                <a:cubicBezTo>
                  <a:pt x="3399611" y="29185"/>
                  <a:pt x="3363375" y="41582"/>
                  <a:pt x="3420511" y="0"/>
                </a:cubicBezTo>
                <a:cubicBezTo>
                  <a:pt x="3431442" y="2480"/>
                  <a:pt x="3443361" y="3886"/>
                  <a:pt x="3453305" y="7440"/>
                </a:cubicBezTo>
                <a:cubicBezTo>
                  <a:pt x="3469029" y="13059"/>
                  <a:pt x="3483905" y="19630"/>
                  <a:pt x="3496571" y="27182"/>
                </a:cubicBezTo>
                <a:cubicBezTo>
                  <a:pt x="3535674" y="50500"/>
                  <a:pt x="3592081" y="121578"/>
                  <a:pt x="3602117" y="132521"/>
                </a:cubicBezTo>
                <a:lnTo>
                  <a:pt x="3619883" y="1400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srgbClr val="000000">
                <a:alpha val="298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>
            <a:spLocks noGrp="1"/>
          </p:cNvSpPr>
          <p:nvPr>
            <p:ph type="pic" idx="2"/>
          </p:nvPr>
        </p:nvSpPr>
        <p:spPr>
          <a:xfrm rot="-392858">
            <a:off x="618381" y="876614"/>
            <a:ext cx="3980564" cy="527904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oogle Shape;180;p4"/>
          <p:cNvGrpSpPr/>
          <p:nvPr/>
        </p:nvGrpSpPr>
        <p:grpSpPr>
          <a:xfrm>
            <a:off x="-14298" y="-1175"/>
            <a:ext cx="12230660" cy="6862785"/>
            <a:chOff x="-14298" y="-1175"/>
            <a:chExt cx="12230660" cy="6862785"/>
          </a:xfrm>
        </p:grpSpPr>
        <p:sp>
          <p:nvSpPr>
            <p:cNvPr id="181" name="Google Shape;181;p4"/>
            <p:cNvSpPr/>
            <p:nvPr/>
          </p:nvSpPr>
          <p:spPr>
            <a:xfrm rot="5400000">
              <a:off x="-1057068" y="3371761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4"/>
            <p:cNvSpPr/>
            <p:nvPr/>
          </p:nvSpPr>
          <p:spPr>
            <a:xfrm rot="5400000">
              <a:off x="-1227653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4"/>
            <p:cNvSpPr/>
            <p:nvPr/>
          </p:nvSpPr>
          <p:spPr>
            <a:xfrm rot="5400000">
              <a:off x="-1406804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4"/>
            <p:cNvSpPr/>
            <p:nvPr/>
          </p:nvSpPr>
          <p:spPr>
            <a:xfrm rot="5400000">
              <a:off x="-1585954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4"/>
            <p:cNvSpPr/>
            <p:nvPr/>
          </p:nvSpPr>
          <p:spPr>
            <a:xfrm rot="5400000">
              <a:off x="-1765104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4"/>
            <p:cNvSpPr/>
            <p:nvPr/>
          </p:nvSpPr>
          <p:spPr>
            <a:xfrm rot="5400000">
              <a:off x="-194425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4"/>
            <p:cNvSpPr/>
            <p:nvPr/>
          </p:nvSpPr>
          <p:spPr>
            <a:xfrm rot="5400000">
              <a:off x="-212340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4"/>
            <p:cNvSpPr/>
            <p:nvPr/>
          </p:nvSpPr>
          <p:spPr>
            <a:xfrm rot="5400000">
              <a:off x="-230255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4"/>
            <p:cNvSpPr/>
            <p:nvPr/>
          </p:nvSpPr>
          <p:spPr>
            <a:xfrm rot="5400000">
              <a:off x="-2481706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4"/>
            <p:cNvSpPr/>
            <p:nvPr/>
          </p:nvSpPr>
          <p:spPr>
            <a:xfrm rot="5400000">
              <a:off x="-2660856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4"/>
            <p:cNvSpPr/>
            <p:nvPr/>
          </p:nvSpPr>
          <p:spPr>
            <a:xfrm rot="5400000">
              <a:off x="-2840007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4"/>
            <p:cNvSpPr/>
            <p:nvPr/>
          </p:nvSpPr>
          <p:spPr>
            <a:xfrm rot="5400000">
              <a:off x="-3019157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4"/>
            <p:cNvSpPr/>
            <p:nvPr/>
          </p:nvSpPr>
          <p:spPr>
            <a:xfrm rot="5400000">
              <a:off x="-3198307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4"/>
            <p:cNvSpPr/>
            <p:nvPr/>
          </p:nvSpPr>
          <p:spPr>
            <a:xfrm rot="5400000">
              <a:off x="-3377458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4"/>
            <p:cNvSpPr/>
            <p:nvPr/>
          </p:nvSpPr>
          <p:spPr>
            <a:xfrm rot="5400000">
              <a:off x="1433921" y="3370536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4"/>
            <p:cNvSpPr/>
            <p:nvPr/>
          </p:nvSpPr>
          <p:spPr>
            <a:xfrm rot="5400000">
              <a:off x="1263336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4"/>
            <p:cNvSpPr/>
            <p:nvPr/>
          </p:nvSpPr>
          <p:spPr>
            <a:xfrm rot="5400000">
              <a:off x="1084185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4"/>
            <p:cNvSpPr/>
            <p:nvPr/>
          </p:nvSpPr>
          <p:spPr>
            <a:xfrm rot="5400000">
              <a:off x="905035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4"/>
            <p:cNvSpPr/>
            <p:nvPr/>
          </p:nvSpPr>
          <p:spPr>
            <a:xfrm rot="5400000">
              <a:off x="725884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4"/>
            <p:cNvSpPr/>
            <p:nvPr/>
          </p:nvSpPr>
          <p:spPr>
            <a:xfrm rot="5400000">
              <a:off x="546734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4"/>
            <p:cNvSpPr/>
            <p:nvPr/>
          </p:nvSpPr>
          <p:spPr>
            <a:xfrm rot="5400000">
              <a:off x="367584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4"/>
            <p:cNvSpPr/>
            <p:nvPr/>
          </p:nvSpPr>
          <p:spPr>
            <a:xfrm rot="5400000">
              <a:off x="188433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4"/>
            <p:cNvSpPr/>
            <p:nvPr/>
          </p:nvSpPr>
          <p:spPr>
            <a:xfrm rot="5400000">
              <a:off x="9283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4"/>
            <p:cNvSpPr/>
            <p:nvPr/>
          </p:nvSpPr>
          <p:spPr>
            <a:xfrm rot="5400000">
              <a:off x="-169867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4"/>
            <p:cNvSpPr/>
            <p:nvPr/>
          </p:nvSpPr>
          <p:spPr>
            <a:xfrm rot="5400000">
              <a:off x="-349018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4"/>
            <p:cNvSpPr/>
            <p:nvPr/>
          </p:nvSpPr>
          <p:spPr>
            <a:xfrm rot="5400000">
              <a:off x="-528168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4"/>
            <p:cNvSpPr/>
            <p:nvPr/>
          </p:nvSpPr>
          <p:spPr>
            <a:xfrm rot="5400000">
              <a:off x="-707318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4"/>
            <p:cNvSpPr/>
            <p:nvPr/>
          </p:nvSpPr>
          <p:spPr>
            <a:xfrm rot="5400000">
              <a:off x="-886469" y="336198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4"/>
            <p:cNvSpPr/>
            <p:nvPr/>
          </p:nvSpPr>
          <p:spPr>
            <a:xfrm rot="5400000">
              <a:off x="3924910" y="3372374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4"/>
            <p:cNvSpPr/>
            <p:nvPr/>
          </p:nvSpPr>
          <p:spPr>
            <a:xfrm rot="5400000">
              <a:off x="3754324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4"/>
            <p:cNvSpPr/>
            <p:nvPr/>
          </p:nvSpPr>
          <p:spPr>
            <a:xfrm rot="5400000">
              <a:off x="3575174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4"/>
            <p:cNvSpPr/>
            <p:nvPr/>
          </p:nvSpPr>
          <p:spPr>
            <a:xfrm rot="5400000">
              <a:off x="3396024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4"/>
            <p:cNvSpPr/>
            <p:nvPr/>
          </p:nvSpPr>
          <p:spPr>
            <a:xfrm rot="5400000">
              <a:off x="3216873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4"/>
            <p:cNvSpPr/>
            <p:nvPr/>
          </p:nvSpPr>
          <p:spPr>
            <a:xfrm rot="5400000">
              <a:off x="3037723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4"/>
            <p:cNvSpPr/>
            <p:nvPr/>
          </p:nvSpPr>
          <p:spPr>
            <a:xfrm rot="5400000">
              <a:off x="2858573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4"/>
            <p:cNvSpPr/>
            <p:nvPr/>
          </p:nvSpPr>
          <p:spPr>
            <a:xfrm rot="5400000">
              <a:off x="2679422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4"/>
            <p:cNvSpPr/>
            <p:nvPr/>
          </p:nvSpPr>
          <p:spPr>
            <a:xfrm rot="5400000">
              <a:off x="2500272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4"/>
            <p:cNvSpPr/>
            <p:nvPr/>
          </p:nvSpPr>
          <p:spPr>
            <a:xfrm rot="5400000">
              <a:off x="2321122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4"/>
            <p:cNvSpPr/>
            <p:nvPr/>
          </p:nvSpPr>
          <p:spPr>
            <a:xfrm rot="5400000">
              <a:off x="2141971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4"/>
            <p:cNvSpPr/>
            <p:nvPr/>
          </p:nvSpPr>
          <p:spPr>
            <a:xfrm rot="5400000">
              <a:off x="1962821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4"/>
            <p:cNvSpPr/>
            <p:nvPr/>
          </p:nvSpPr>
          <p:spPr>
            <a:xfrm rot="5400000">
              <a:off x="1783670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4"/>
            <p:cNvSpPr/>
            <p:nvPr/>
          </p:nvSpPr>
          <p:spPr>
            <a:xfrm rot="5400000">
              <a:off x="1604520" y="3363822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4"/>
            <p:cNvSpPr/>
            <p:nvPr/>
          </p:nvSpPr>
          <p:spPr>
            <a:xfrm rot="5400000">
              <a:off x="6415899" y="3371149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4"/>
            <p:cNvSpPr/>
            <p:nvPr/>
          </p:nvSpPr>
          <p:spPr>
            <a:xfrm rot="5400000">
              <a:off x="6245313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4"/>
            <p:cNvSpPr/>
            <p:nvPr/>
          </p:nvSpPr>
          <p:spPr>
            <a:xfrm rot="5400000">
              <a:off x="6066163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4"/>
            <p:cNvSpPr/>
            <p:nvPr/>
          </p:nvSpPr>
          <p:spPr>
            <a:xfrm rot="5400000">
              <a:off x="5887013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4"/>
            <p:cNvSpPr/>
            <p:nvPr/>
          </p:nvSpPr>
          <p:spPr>
            <a:xfrm rot="5400000">
              <a:off x="5707862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4"/>
            <p:cNvSpPr/>
            <p:nvPr/>
          </p:nvSpPr>
          <p:spPr>
            <a:xfrm rot="5400000">
              <a:off x="5528712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4"/>
            <p:cNvSpPr/>
            <p:nvPr/>
          </p:nvSpPr>
          <p:spPr>
            <a:xfrm rot="5400000">
              <a:off x="5349561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4"/>
            <p:cNvSpPr/>
            <p:nvPr/>
          </p:nvSpPr>
          <p:spPr>
            <a:xfrm rot="5400000">
              <a:off x="5170411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4"/>
            <p:cNvSpPr/>
            <p:nvPr/>
          </p:nvSpPr>
          <p:spPr>
            <a:xfrm rot="5400000">
              <a:off x="4991261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4"/>
            <p:cNvSpPr/>
            <p:nvPr/>
          </p:nvSpPr>
          <p:spPr>
            <a:xfrm rot="5400000">
              <a:off x="4812110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4"/>
            <p:cNvSpPr/>
            <p:nvPr/>
          </p:nvSpPr>
          <p:spPr>
            <a:xfrm rot="5400000">
              <a:off x="4632960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4"/>
            <p:cNvSpPr/>
            <p:nvPr/>
          </p:nvSpPr>
          <p:spPr>
            <a:xfrm rot="5400000">
              <a:off x="4453810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4"/>
            <p:cNvSpPr/>
            <p:nvPr/>
          </p:nvSpPr>
          <p:spPr>
            <a:xfrm rot="5400000">
              <a:off x="4274659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4"/>
            <p:cNvSpPr/>
            <p:nvPr/>
          </p:nvSpPr>
          <p:spPr>
            <a:xfrm rot="5400000">
              <a:off x="4095509" y="3362597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4"/>
            <p:cNvSpPr/>
            <p:nvPr/>
          </p:nvSpPr>
          <p:spPr>
            <a:xfrm rot="5400000">
              <a:off x="7831986" y="3372986"/>
              <a:ext cx="6860335" cy="116913"/>
            </a:xfrm>
            <a:custGeom>
              <a:avLst/>
              <a:gdLst/>
              <a:ahLst/>
              <a:cxnLst/>
              <a:rect l="l" t="t" r="r" b="b"/>
              <a:pathLst>
                <a:path w="1883414" h="117501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17501"/>
                  </a:lnTo>
                  <a:lnTo>
                    <a:pt x="0" y="11750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4"/>
            <p:cNvSpPr/>
            <p:nvPr/>
          </p:nvSpPr>
          <p:spPr>
            <a:xfrm rot="5400000">
              <a:off x="7661400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4"/>
            <p:cNvSpPr/>
            <p:nvPr/>
          </p:nvSpPr>
          <p:spPr>
            <a:xfrm rot="5400000">
              <a:off x="7482250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4"/>
            <p:cNvSpPr/>
            <p:nvPr/>
          </p:nvSpPr>
          <p:spPr>
            <a:xfrm rot="5400000">
              <a:off x="7303099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4"/>
            <p:cNvSpPr/>
            <p:nvPr/>
          </p:nvSpPr>
          <p:spPr>
            <a:xfrm rot="5400000">
              <a:off x="7123949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4"/>
            <p:cNvSpPr/>
            <p:nvPr/>
          </p:nvSpPr>
          <p:spPr>
            <a:xfrm rot="5400000">
              <a:off x="6944798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4"/>
            <p:cNvSpPr/>
            <p:nvPr/>
          </p:nvSpPr>
          <p:spPr>
            <a:xfrm rot="5400000">
              <a:off x="6765648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4"/>
            <p:cNvSpPr/>
            <p:nvPr/>
          </p:nvSpPr>
          <p:spPr>
            <a:xfrm rot="5400000">
              <a:off x="6586498" y="3364434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4"/>
            <p:cNvSpPr/>
            <p:nvPr/>
          </p:nvSpPr>
          <p:spPr>
            <a:xfrm rot="5400000">
              <a:off x="8719186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4"/>
            <p:cNvSpPr/>
            <p:nvPr/>
          </p:nvSpPr>
          <p:spPr>
            <a:xfrm rot="5400000">
              <a:off x="8540036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4"/>
            <p:cNvSpPr/>
            <p:nvPr/>
          </p:nvSpPr>
          <p:spPr>
            <a:xfrm rot="5400000">
              <a:off x="836088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4"/>
            <p:cNvSpPr/>
            <p:nvPr/>
          </p:nvSpPr>
          <p:spPr>
            <a:xfrm rot="5400000">
              <a:off x="8181735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4"/>
            <p:cNvSpPr/>
            <p:nvPr/>
          </p:nvSpPr>
          <p:spPr>
            <a:xfrm rot="5400000">
              <a:off x="8002584" y="3363209"/>
              <a:ext cx="6860335" cy="134017"/>
            </a:xfrm>
            <a:custGeom>
              <a:avLst/>
              <a:gdLst/>
              <a:ahLst/>
              <a:cxnLst/>
              <a:rect l="l" t="t" r="r" b="b"/>
              <a:pathLst>
                <a:path w="1883414" h="134690" extrusionOk="0">
                  <a:moveTo>
                    <a:pt x="0" y="0"/>
                  </a:moveTo>
                  <a:lnTo>
                    <a:pt x="1883414" y="0"/>
                  </a:lnTo>
                  <a:lnTo>
                    <a:pt x="1883414" y="134690"/>
                  </a:lnTo>
                  <a:lnTo>
                    <a:pt x="0" y="13469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81E1A">
                    <a:alpha val="0"/>
                  </a:srgbClr>
                </a:gs>
                <a:gs pos="50000">
                  <a:srgbClr val="000000">
                    <a:alpha val="20000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0" name="Google Shape;250;p4"/>
          <p:cNvGrpSpPr/>
          <p:nvPr/>
        </p:nvGrpSpPr>
        <p:grpSpPr>
          <a:xfrm rot="1022271">
            <a:off x="9632076" y="-258542"/>
            <a:ext cx="2285651" cy="2680219"/>
            <a:chOff x="1367510" y="76523"/>
            <a:chExt cx="2285678" cy="2680250"/>
          </a:xfrm>
        </p:grpSpPr>
        <p:grpSp>
          <p:nvGrpSpPr>
            <p:cNvPr id="251" name="Google Shape;251;p4"/>
            <p:cNvGrpSpPr/>
            <p:nvPr/>
          </p:nvGrpSpPr>
          <p:grpSpPr>
            <a:xfrm>
              <a:off x="1367510" y="76523"/>
              <a:ext cx="2285678" cy="2680250"/>
              <a:chOff x="2577852" y="585768"/>
              <a:chExt cx="1509396" cy="1769960"/>
            </a:xfrm>
          </p:grpSpPr>
          <p:sp>
            <p:nvSpPr>
              <p:cNvPr id="252" name="Google Shape;252;p4"/>
              <p:cNvSpPr/>
              <p:nvPr/>
            </p:nvSpPr>
            <p:spPr>
              <a:xfrm>
                <a:off x="2577852" y="585768"/>
                <a:ext cx="1509396" cy="1769960"/>
              </a:xfrm>
              <a:custGeom>
                <a:avLst/>
                <a:gdLst/>
                <a:ahLst/>
                <a:cxnLst/>
                <a:rect l="l" t="t" r="r" b="b"/>
                <a:pathLst>
                  <a:path w="1509396" h="1769960" extrusionOk="0">
                    <a:moveTo>
                      <a:pt x="0" y="0"/>
                    </a:moveTo>
                    <a:lnTo>
                      <a:pt x="0" y="1769961"/>
                    </a:lnTo>
                    <a:lnTo>
                      <a:pt x="1509396" y="1769961"/>
                    </a:lnTo>
                    <a:lnTo>
                      <a:pt x="1509396" y="0"/>
                    </a:lnTo>
                    <a:lnTo>
                      <a:pt x="1321250" y="0"/>
                    </a:lnTo>
                    <a:lnTo>
                      <a:pt x="1327733" y="119922"/>
                    </a:lnTo>
                    <a:lnTo>
                      <a:pt x="1327733" y="120130"/>
                    </a:lnTo>
                    <a:cubicBezTo>
                      <a:pt x="1340177" y="125132"/>
                      <a:pt x="1349084" y="137087"/>
                      <a:pt x="1349084" y="151319"/>
                    </a:cubicBezTo>
                    <a:cubicBezTo>
                      <a:pt x="1349084" y="169997"/>
                      <a:pt x="1333861" y="185220"/>
                      <a:pt x="1315176" y="185220"/>
                    </a:cubicBezTo>
                    <a:cubicBezTo>
                      <a:pt x="1296497" y="185220"/>
                      <a:pt x="1281274" y="169997"/>
                      <a:pt x="1281274" y="151319"/>
                    </a:cubicBezTo>
                    <a:cubicBezTo>
                      <a:pt x="1281274" y="138601"/>
                      <a:pt x="1288695" y="128006"/>
                      <a:pt x="1299062" y="122226"/>
                    </a:cubicBezTo>
                    <a:lnTo>
                      <a:pt x="1296758" y="0"/>
                    </a:lnTo>
                    <a:lnTo>
                      <a:pt x="1124518" y="0"/>
                    </a:lnTo>
                    <a:lnTo>
                      <a:pt x="1126192" y="119085"/>
                    </a:lnTo>
                    <a:cubicBezTo>
                      <a:pt x="1141027" y="122668"/>
                      <a:pt x="1152144" y="135379"/>
                      <a:pt x="1152144" y="151319"/>
                    </a:cubicBezTo>
                    <a:cubicBezTo>
                      <a:pt x="1152144" y="169997"/>
                      <a:pt x="1137129" y="185220"/>
                      <a:pt x="1118443" y="185220"/>
                    </a:cubicBezTo>
                    <a:cubicBezTo>
                      <a:pt x="1099765" y="185220"/>
                      <a:pt x="1084542" y="169997"/>
                      <a:pt x="1084542" y="151319"/>
                    </a:cubicBezTo>
                    <a:cubicBezTo>
                      <a:pt x="1084542" y="137944"/>
                      <a:pt x="1092539" y="126673"/>
                      <a:pt x="1103797" y="121181"/>
                    </a:cubicBezTo>
                    <a:lnTo>
                      <a:pt x="1098981" y="0"/>
                    </a:lnTo>
                    <a:lnTo>
                      <a:pt x="928408" y="0"/>
                    </a:lnTo>
                    <a:lnTo>
                      <a:pt x="930920" y="119292"/>
                    </a:lnTo>
                    <a:cubicBezTo>
                      <a:pt x="944964" y="123411"/>
                      <a:pt x="955405" y="135942"/>
                      <a:pt x="955412" y="151319"/>
                    </a:cubicBezTo>
                    <a:cubicBezTo>
                      <a:pt x="955412" y="169997"/>
                      <a:pt x="940397" y="185220"/>
                      <a:pt x="921711" y="185220"/>
                    </a:cubicBezTo>
                    <a:cubicBezTo>
                      <a:pt x="903033" y="185220"/>
                      <a:pt x="887810" y="169997"/>
                      <a:pt x="887810" y="151319"/>
                    </a:cubicBezTo>
                    <a:cubicBezTo>
                      <a:pt x="887810" y="135975"/>
                      <a:pt x="898298" y="123646"/>
                      <a:pt x="912295" y="119507"/>
                    </a:cubicBezTo>
                    <a:lnTo>
                      <a:pt x="913340" y="0"/>
                    </a:lnTo>
                    <a:lnTo>
                      <a:pt x="728750" y="0"/>
                    </a:lnTo>
                    <a:lnTo>
                      <a:pt x="733980" y="119292"/>
                    </a:lnTo>
                    <a:cubicBezTo>
                      <a:pt x="748098" y="123364"/>
                      <a:pt x="758680" y="135888"/>
                      <a:pt x="758680" y="151319"/>
                    </a:cubicBezTo>
                    <a:cubicBezTo>
                      <a:pt x="758680" y="169997"/>
                      <a:pt x="743457" y="185220"/>
                      <a:pt x="724771" y="185220"/>
                    </a:cubicBezTo>
                    <a:cubicBezTo>
                      <a:pt x="706093" y="185220"/>
                      <a:pt x="691078" y="169997"/>
                      <a:pt x="691078" y="151319"/>
                    </a:cubicBezTo>
                    <a:cubicBezTo>
                      <a:pt x="691078" y="137409"/>
                      <a:pt x="699382" y="125541"/>
                      <a:pt x="711377" y="120344"/>
                    </a:cubicBezTo>
                    <a:lnTo>
                      <a:pt x="706776" y="0"/>
                    </a:lnTo>
                    <a:lnTo>
                      <a:pt x="524691" y="0"/>
                    </a:lnTo>
                    <a:lnTo>
                      <a:pt x="532225" y="118455"/>
                    </a:lnTo>
                    <a:cubicBezTo>
                      <a:pt x="548834" y="120605"/>
                      <a:pt x="561947" y="134120"/>
                      <a:pt x="561947" y="151319"/>
                    </a:cubicBezTo>
                    <a:cubicBezTo>
                      <a:pt x="561947" y="169997"/>
                      <a:pt x="546725" y="185220"/>
                      <a:pt x="528039" y="185220"/>
                    </a:cubicBezTo>
                    <a:cubicBezTo>
                      <a:pt x="509361" y="185220"/>
                      <a:pt x="494138" y="169997"/>
                      <a:pt x="494138" y="151319"/>
                    </a:cubicBezTo>
                    <a:cubicBezTo>
                      <a:pt x="494138" y="138333"/>
                      <a:pt x="501819" y="127476"/>
                      <a:pt x="512555" y="121804"/>
                    </a:cubicBezTo>
                    <a:lnTo>
                      <a:pt x="511504" y="0"/>
                    </a:lnTo>
                    <a:lnTo>
                      <a:pt x="340516" y="0"/>
                    </a:lnTo>
                    <a:lnTo>
                      <a:pt x="337375" y="118877"/>
                    </a:lnTo>
                    <a:cubicBezTo>
                      <a:pt x="353046" y="121831"/>
                      <a:pt x="365209" y="134790"/>
                      <a:pt x="365215" y="151319"/>
                    </a:cubicBezTo>
                    <a:cubicBezTo>
                      <a:pt x="365215" y="169997"/>
                      <a:pt x="349992" y="185220"/>
                      <a:pt x="331307" y="185220"/>
                    </a:cubicBezTo>
                    <a:cubicBezTo>
                      <a:pt x="312628" y="185220"/>
                      <a:pt x="297405" y="169997"/>
                      <a:pt x="297405" y="151319"/>
                    </a:cubicBezTo>
                    <a:cubicBezTo>
                      <a:pt x="297405" y="139967"/>
                      <a:pt x="303473" y="130457"/>
                      <a:pt x="312052" y="124315"/>
                    </a:cubicBezTo>
                    <a:lnTo>
                      <a:pt x="314986" y="0"/>
                    </a:lnTo>
                    <a:lnTo>
                      <a:pt x="175803" y="0"/>
                    </a:lnTo>
                    <a:lnTo>
                      <a:pt x="137924" y="118248"/>
                    </a:lnTo>
                    <a:cubicBezTo>
                      <a:pt x="154955" y="120002"/>
                      <a:pt x="168276" y="133819"/>
                      <a:pt x="168269" y="151319"/>
                    </a:cubicBezTo>
                    <a:cubicBezTo>
                      <a:pt x="168269" y="169997"/>
                      <a:pt x="153260" y="185220"/>
                      <a:pt x="134575" y="185220"/>
                    </a:cubicBezTo>
                    <a:cubicBezTo>
                      <a:pt x="115896" y="185220"/>
                      <a:pt x="100673" y="169997"/>
                      <a:pt x="100673" y="151319"/>
                    </a:cubicBezTo>
                    <a:cubicBezTo>
                      <a:pt x="100673" y="139183"/>
                      <a:pt x="107404" y="129030"/>
                      <a:pt x="116995" y="123063"/>
                    </a:cubicBezTo>
                    <a:lnTo>
                      <a:pt x="14022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3" name="Google Shape;253;p4"/>
              <p:cNvSpPr/>
              <p:nvPr/>
            </p:nvSpPr>
            <p:spPr>
              <a:xfrm>
                <a:off x="2732386" y="841380"/>
                <a:ext cx="16743" cy="1450379"/>
              </a:xfrm>
              <a:custGeom>
                <a:avLst/>
                <a:gdLst/>
                <a:ahLst/>
                <a:cxnLst/>
                <a:rect l="l" t="t" r="r" b="b"/>
                <a:pathLst>
                  <a:path w="16743" h="1450379" extrusionOk="0">
                    <a:moveTo>
                      <a:pt x="0" y="0"/>
                    </a:moveTo>
                    <a:lnTo>
                      <a:pt x="6075" y="1450380"/>
                    </a:lnTo>
                    <a:lnTo>
                      <a:pt x="16743" y="1450172"/>
                    </a:lnTo>
                    <a:lnTo>
                      <a:pt x="1067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4" name="Google Shape;254;p4"/>
            <p:cNvGrpSpPr/>
            <p:nvPr/>
          </p:nvGrpSpPr>
          <p:grpSpPr>
            <a:xfrm>
              <a:off x="1458167" y="531943"/>
              <a:ext cx="2104367" cy="2059610"/>
              <a:chOff x="908437" y="1324616"/>
              <a:chExt cx="8760897" cy="1711635"/>
            </a:xfrm>
          </p:grpSpPr>
          <p:sp>
            <p:nvSpPr>
              <p:cNvPr id="255" name="Google Shape;255;p4"/>
              <p:cNvSpPr/>
              <p:nvPr/>
            </p:nvSpPr>
            <p:spPr>
              <a:xfrm>
                <a:off x="908437" y="1324616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256;p4"/>
              <p:cNvSpPr/>
              <p:nvPr/>
            </p:nvSpPr>
            <p:spPr>
              <a:xfrm>
                <a:off x="908437" y="2297779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7" name="Google Shape;257;p4"/>
              <p:cNvSpPr/>
              <p:nvPr/>
            </p:nvSpPr>
            <p:spPr>
              <a:xfrm>
                <a:off x="908437" y="1811197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4"/>
              <p:cNvSpPr/>
              <p:nvPr/>
            </p:nvSpPr>
            <p:spPr>
              <a:xfrm>
                <a:off x="908437" y="2784360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" name="Google Shape;259;p4"/>
              <p:cNvSpPr/>
              <p:nvPr/>
            </p:nvSpPr>
            <p:spPr>
              <a:xfrm>
                <a:off x="908437" y="1567910"/>
                <a:ext cx="8760897" cy="8591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1" extrusionOk="0">
                    <a:moveTo>
                      <a:pt x="0" y="8592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260;p4"/>
              <p:cNvSpPr/>
              <p:nvPr/>
            </p:nvSpPr>
            <p:spPr>
              <a:xfrm>
                <a:off x="908437" y="2541073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4"/>
              <p:cNvSpPr/>
              <p:nvPr/>
            </p:nvSpPr>
            <p:spPr>
              <a:xfrm>
                <a:off x="908437" y="2054491"/>
                <a:ext cx="8760897" cy="8591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1" extrusionOk="0">
                    <a:moveTo>
                      <a:pt x="0" y="8592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" name="Google Shape;262;p4"/>
              <p:cNvSpPr/>
              <p:nvPr/>
            </p:nvSpPr>
            <p:spPr>
              <a:xfrm>
                <a:off x="908437" y="3027654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63" name="Google Shape;263;p4"/>
          <p:cNvGrpSpPr/>
          <p:nvPr/>
        </p:nvGrpSpPr>
        <p:grpSpPr>
          <a:xfrm>
            <a:off x="8860409" y="3015919"/>
            <a:ext cx="3323627" cy="3318196"/>
            <a:chOff x="1632025" y="2099075"/>
            <a:chExt cx="3922609" cy="3916200"/>
          </a:xfrm>
        </p:grpSpPr>
        <p:sp>
          <p:nvSpPr>
            <p:cNvPr id="264" name="Google Shape;264;p4"/>
            <p:cNvSpPr/>
            <p:nvPr/>
          </p:nvSpPr>
          <p:spPr>
            <a:xfrm>
              <a:off x="1638434" y="2099075"/>
              <a:ext cx="3916200" cy="3916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srgbClr val="000000">
                  <a:alpha val="298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1632025" y="2104877"/>
              <a:ext cx="3916200" cy="609600"/>
            </a:xfrm>
            <a:prstGeom prst="rect">
              <a:avLst/>
            </a:prstGeom>
            <a:solidFill>
              <a:srgbClr val="000000">
                <a:alpha val="43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" name="Google Shape;266;p4"/>
          <p:cNvGrpSpPr/>
          <p:nvPr/>
        </p:nvGrpSpPr>
        <p:grpSpPr>
          <a:xfrm>
            <a:off x="1193201" y="1064894"/>
            <a:ext cx="10014255" cy="5152902"/>
            <a:chOff x="926458" y="1426165"/>
            <a:chExt cx="9078284" cy="4144536"/>
          </a:xfrm>
        </p:grpSpPr>
        <p:sp>
          <p:nvSpPr>
            <p:cNvPr id="267" name="Google Shape;267;p4"/>
            <p:cNvSpPr/>
            <p:nvPr/>
          </p:nvSpPr>
          <p:spPr>
            <a:xfrm>
              <a:off x="926458" y="1426165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926458" y="3372491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1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4"/>
            <p:cNvSpPr/>
            <p:nvPr/>
          </p:nvSpPr>
          <p:spPr>
            <a:xfrm>
              <a:off x="926458" y="2399328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4"/>
            <p:cNvSpPr/>
            <p:nvPr/>
          </p:nvSpPr>
          <p:spPr>
            <a:xfrm>
              <a:off x="926458" y="4345654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4"/>
            <p:cNvSpPr/>
            <p:nvPr/>
          </p:nvSpPr>
          <p:spPr>
            <a:xfrm>
              <a:off x="926458" y="1912747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4"/>
            <p:cNvSpPr/>
            <p:nvPr/>
          </p:nvSpPr>
          <p:spPr>
            <a:xfrm>
              <a:off x="926458" y="3859072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1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926458" y="2885909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926458" y="4832235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926458" y="5318817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926458" y="1669453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926458" y="3615778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4"/>
            <p:cNvSpPr/>
            <p:nvPr/>
          </p:nvSpPr>
          <p:spPr>
            <a:xfrm>
              <a:off x="926458" y="2642616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4"/>
            <p:cNvSpPr/>
            <p:nvPr/>
          </p:nvSpPr>
          <p:spPr>
            <a:xfrm>
              <a:off x="926458" y="4588941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4"/>
            <p:cNvSpPr/>
            <p:nvPr/>
          </p:nvSpPr>
          <p:spPr>
            <a:xfrm>
              <a:off x="926458" y="2156034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4"/>
            <p:cNvSpPr/>
            <p:nvPr/>
          </p:nvSpPr>
          <p:spPr>
            <a:xfrm>
              <a:off x="926458" y="4102360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4"/>
            <p:cNvSpPr/>
            <p:nvPr/>
          </p:nvSpPr>
          <p:spPr>
            <a:xfrm>
              <a:off x="926458" y="3129197"/>
              <a:ext cx="9078284" cy="8597"/>
            </a:xfrm>
            <a:custGeom>
              <a:avLst/>
              <a:gdLst/>
              <a:ahLst/>
              <a:cxnLst/>
              <a:rect l="l" t="t" r="r" b="b"/>
              <a:pathLst>
                <a:path w="9078284" h="8597" extrusionOk="0">
                  <a:moveTo>
                    <a:pt x="0" y="8598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4"/>
            <p:cNvSpPr/>
            <p:nvPr/>
          </p:nvSpPr>
          <p:spPr>
            <a:xfrm>
              <a:off x="926458" y="5075529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1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4"/>
            <p:cNvSpPr/>
            <p:nvPr/>
          </p:nvSpPr>
          <p:spPr>
            <a:xfrm>
              <a:off x="926458" y="5562110"/>
              <a:ext cx="9078284" cy="8591"/>
            </a:xfrm>
            <a:custGeom>
              <a:avLst/>
              <a:gdLst/>
              <a:ahLst/>
              <a:cxnLst/>
              <a:rect l="l" t="t" r="r" b="b"/>
              <a:pathLst>
                <a:path w="9078284" h="8591" extrusionOk="0">
                  <a:moveTo>
                    <a:pt x="0" y="8592"/>
                  </a:moveTo>
                  <a:lnTo>
                    <a:pt x="9078284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5" name="Google Shape;285;p4"/>
          <p:cNvSpPr/>
          <p:nvPr/>
        </p:nvSpPr>
        <p:spPr>
          <a:xfrm>
            <a:off x="813027" y="586946"/>
            <a:ext cx="10671000" cy="5885831"/>
          </a:xfrm>
          <a:custGeom>
            <a:avLst/>
            <a:gdLst/>
            <a:ahLst/>
            <a:cxnLst/>
            <a:rect l="l" t="t" r="r" b="b"/>
            <a:pathLst>
              <a:path w="9401762" h="4894662" extrusionOk="0">
                <a:moveTo>
                  <a:pt x="23614" y="0"/>
                </a:moveTo>
                <a:lnTo>
                  <a:pt x="22820" y="152400"/>
                </a:lnTo>
                <a:lnTo>
                  <a:pt x="94853" y="158750"/>
                </a:lnTo>
                <a:cubicBezTo>
                  <a:pt x="104120" y="143878"/>
                  <a:pt x="119898" y="133452"/>
                  <a:pt x="138706" y="133547"/>
                </a:cubicBezTo>
                <a:cubicBezTo>
                  <a:pt x="167554" y="133687"/>
                  <a:pt x="190840" y="157290"/>
                  <a:pt x="190700" y="186138"/>
                </a:cubicBezTo>
                <a:cubicBezTo>
                  <a:pt x="190560" y="214979"/>
                  <a:pt x="167154" y="238074"/>
                  <a:pt x="138313" y="237928"/>
                </a:cubicBezTo>
                <a:cubicBezTo>
                  <a:pt x="111964" y="237801"/>
                  <a:pt x="91163" y="218059"/>
                  <a:pt x="87709" y="192684"/>
                </a:cubicBezTo>
                <a:lnTo>
                  <a:pt x="22820" y="186931"/>
                </a:lnTo>
                <a:lnTo>
                  <a:pt x="21828" y="404616"/>
                </a:lnTo>
                <a:lnTo>
                  <a:pt x="92273" y="390131"/>
                </a:lnTo>
                <a:cubicBezTo>
                  <a:pt x="101190" y="373869"/>
                  <a:pt x="117868" y="362649"/>
                  <a:pt x="137716" y="362744"/>
                </a:cubicBezTo>
                <a:cubicBezTo>
                  <a:pt x="166564" y="362883"/>
                  <a:pt x="190046" y="386290"/>
                  <a:pt x="189906" y="415131"/>
                </a:cubicBezTo>
                <a:cubicBezTo>
                  <a:pt x="189767" y="443979"/>
                  <a:pt x="165967" y="467068"/>
                  <a:pt x="137119" y="466922"/>
                </a:cubicBezTo>
                <a:cubicBezTo>
                  <a:pt x="112420" y="466808"/>
                  <a:pt x="92838" y="449510"/>
                  <a:pt x="87511" y="426441"/>
                </a:cubicBezTo>
                <a:lnTo>
                  <a:pt x="21629" y="439738"/>
                </a:lnTo>
                <a:lnTo>
                  <a:pt x="20836" y="608413"/>
                </a:lnTo>
                <a:lnTo>
                  <a:pt x="97234" y="610591"/>
                </a:lnTo>
                <a:cubicBezTo>
                  <a:pt x="106871" y="599211"/>
                  <a:pt x="120442" y="591655"/>
                  <a:pt x="136522" y="591744"/>
                </a:cubicBezTo>
                <a:cubicBezTo>
                  <a:pt x="165370" y="591884"/>
                  <a:pt x="188852" y="615283"/>
                  <a:pt x="188712" y="644131"/>
                </a:cubicBezTo>
                <a:cubicBezTo>
                  <a:pt x="188573" y="672973"/>
                  <a:pt x="164970" y="696271"/>
                  <a:pt x="136128" y="696119"/>
                </a:cubicBezTo>
                <a:cubicBezTo>
                  <a:pt x="107621" y="695979"/>
                  <a:pt x="84736" y="673106"/>
                  <a:pt x="84336" y="644722"/>
                </a:cubicBezTo>
                <a:lnTo>
                  <a:pt x="20638" y="642544"/>
                </a:lnTo>
                <a:lnTo>
                  <a:pt x="19645" y="839191"/>
                </a:lnTo>
                <a:lnTo>
                  <a:pt x="94654" y="841572"/>
                </a:lnTo>
                <a:cubicBezTo>
                  <a:pt x="104260" y="829158"/>
                  <a:pt x="118423" y="820655"/>
                  <a:pt x="135334" y="820738"/>
                </a:cubicBezTo>
                <a:cubicBezTo>
                  <a:pt x="164182" y="820877"/>
                  <a:pt x="187665" y="844283"/>
                  <a:pt x="187525" y="873125"/>
                </a:cubicBezTo>
                <a:cubicBezTo>
                  <a:pt x="187385" y="901973"/>
                  <a:pt x="163782" y="925271"/>
                  <a:pt x="134934" y="925119"/>
                </a:cubicBezTo>
                <a:cubicBezTo>
                  <a:pt x="107118" y="924986"/>
                  <a:pt x="85189" y="902938"/>
                  <a:pt x="83741" y="875506"/>
                </a:cubicBezTo>
                <a:lnTo>
                  <a:pt x="19447" y="873525"/>
                </a:lnTo>
                <a:lnTo>
                  <a:pt x="18454" y="1086841"/>
                </a:lnTo>
                <a:lnTo>
                  <a:pt x="91281" y="1074141"/>
                </a:lnTo>
                <a:cubicBezTo>
                  <a:pt x="100644" y="1059758"/>
                  <a:pt x="115900" y="1049465"/>
                  <a:pt x="134344" y="1049534"/>
                </a:cubicBezTo>
                <a:cubicBezTo>
                  <a:pt x="163185" y="1049674"/>
                  <a:pt x="186668" y="1073474"/>
                  <a:pt x="186528" y="1102322"/>
                </a:cubicBezTo>
                <a:cubicBezTo>
                  <a:pt x="186388" y="1131170"/>
                  <a:pt x="162589" y="1154271"/>
                  <a:pt x="133747" y="1154113"/>
                </a:cubicBezTo>
                <a:cubicBezTo>
                  <a:pt x="107967" y="1153992"/>
                  <a:pt x="87683" y="1135037"/>
                  <a:pt x="83542" y="1110456"/>
                </a:cubicBezTo>
                <a:lnTo>
                  <a:pt x="18256" y="1121766"/>
                </a:lnTo>
                <a:lnTo>
                  <a:pt x="17264" y="1311275"/>
                </a:lnTo>
                <a:lnTo>
                  <a:pt x="84336" y="1313263"/>
                </a:lnTo>
                <a:cubicBezTo>
                  <a:pt x="91664" y="1293127"/>
                  <a:pt x="110494" y="1278420"/>
                  <a:pt x="133150" y="1278535"/>
                </a:cubicBezTo>
                <a:cubicBezTo>
                  <a:pt x="161998" y="1278674"/>
                  <a:pt x="185480" y="1302474"/>
                  <a:pt x="185341" y="1331316"/>
                </a:cubicBezTo>
                <a:cubicBezTo>
                  <a:pt x="185201" y="1360164"/>
                  <a:pt x="161598" y="1383265"/>
                  <a:pt x="132756" y="1383113"/>
                </a:cubicBezTo>
                <a:cubicBezTo>
                  <a:pt x="109866" y="1382998"/>
                  <a:pt x="90896" y="1368120"/>
                  <a:pt x="83939" y="1347591"/>
                </a:cubicBezTo>
                <a:lnTo>
                  <a:pt x="17066" y="1345406"/>
                </a:lnTo>
                <a:lnTo>
                  <a:pt x="16272" y="1526978"/>
                </a:lnTo>
                <a:lnTo>
                  <a:pt x="89495" y="1531341"/>
                </a:lnTo>
                <a:cubicBezTo>
                  <a:pt x="98932" y="1517390"/>
                  <a:pt x="113852" y="1507446"/>
                  <a:pt x="131963" y="1507528"/>
                </a:cubicBezTo>
                <a:cubicBezTo>
                  <a:pt x="160804" y="1507668"/>
                  <a:pt x="184287" y="1531468"/>
                  <a:pt x="184147" y="1560316"/>
                </a:cubicBezTo>
                <a:cubicBezTo>
                  <a:pt x="184007" y="1589164"/>
                  <a:pt x="160411" y="1612265"/>
                  <a:pt x="131562" y="1612106"/>
                </a:cubicBezTo>
                <a:cubicBezTo>
                  <a:pt x="104704" y="1611979"/>
                  <a:pt x="83556" y="1591570"/>
                  <a:pt x="80764" y="1565472"/>
                </a:cubicBezTo>
                <a:lnTo>
                  <a:pt x="16073" y="1561306"/>
                </a:lnTo>
                <a:lnTo>
                  <a:pt x="15279" y="1757960"/>
                </a:lnTo>
                <a:lnTo>
                  <a:pt x="88503" y="1760144"/>
                </a:lnTo>
                <a:cubicBezTo>
                  <a:pt x="97951" y="1746263"/>
                  <a:pt x="112914" y="1736636"/>
                  <a:pt x="130966" y="1736725"/>
                </a:cubicBezTo>
                <a:cubicBezTo>
                  <a:pt x="159814" y="1736865"/>
                  <a:pt x="183296" y="1760468"/>
                  <a:pt x="183156" y="1789309"/>
                </a:cubicBezTo>
                <a:cubicBezTo>
                  <a:pt x="183017" y="1818157"/>
                  <a:pt x="159217" y="1841259"/>
                  <a:pt x="130375" y="1841106"/>
                </a:cubicBezTo>
                <a:cubicBezTo>
                  <a:pt x="103459" y="1840973"/>
                  <a:pt x="82491" y="1820443"/>
                  <a:pt x="79772" y="1794275"/>
                </a:cubicBezTo>
                <a:lnTo>
                  <a:pt x="15081" y="1792288"/>
                </a:lnTo>
                <a:lnTo>
                  <a:pt x="14089" y="1988941"/>
                </a:lnTo>
                <a:lnTo>
                  <a:pt x="86122" y="1991125"/>
                </a:lnTo>
                <a:cubicBezTo>
                  <a:pt x="95367" y="1976145"/>
                  <a:pt x="111086" y="1965630"/>
                  <a:pt x="129975" y="1965725"/>
                </a:cubicBezTo>
                <a:cubicBezTo>
                  <a:pt x="158823" y="1965865"/>
                  <a:pt x="182109" y="1989265"/>
                  <a:pt x="181969" y="2018113"/>
                </a:cubicBezTo>
                <a:cubicBezTo>
                  <a:pt x="181829" y="2046954"/>
                  <a:pt x="158226" y="2070252"/>
                  <a:pt x="129378" y="2070100"/>
                </a:cubicBezTo>
                <a:cubicBezTo>
                  <a:pt x="103263" y="2069973"/>
                  <a:pt x="82719" y="2050510"/>
                  <a:pt x="78978" y="2025453"/>
                </a:cubicBezTo>
                <a:lnTo>
                  <a:pt x="13891" y="2023269"/>
                </a:lnTo>
                <a:lnTo>
                  <a:pt x="12898" y="2202460"/>
                </a:lnTo>
                <a:lnTo>
                  <a:pt x="92472" y="2209406"/>
                </a:lnTo>
                <a:cubicBezTo>
                  <a:pt x="101919" y="2200332"/>
                  <a:pt x="114652" y="2194655"/>
                  <a:pt x="128788" y="2194719"/>
                </a:cubicBezTo>
                <a:cubicBezTo>
                  <a:pt x="157629" y="2194859"/>
                  <a:pt x="180915" y="2218265"/>
                  <a:pt x="180775" y="2247106"/>
                </a:cubicBezTo>
                <a:cubicBezTo>
                  <a:pt x="180635" y="2275955"/>
                  <a:pt x="157032" y="2299449"/>
                  <a:pt x="128191" y="2299297"/>
                </a:cubicBezTo>
                <a:cubicBezTo>
                  <a:pt x="99345" y="2299157"/>
                  <a:pt x="76258" y="2275554"/>
                  <a:pt x="76398" y="2246713"/>
                </a:cubicBezTo>
                <a:cubicBezTo>
                  <a:pt x="76405" y="2245290"/>
                  <a:pt x="77074" y="2244122"/>
                  <a:pt x="77192" y="2242744"/>
                </a:cubicBezTo>
                <a:lnTo>
                  <a:pt x="12898" y="2236984"/>
                </a:lnTo>
                <a:lnTo>
                  <a:pt x="11906" y="2442966"/>
                </a:lnTo>
                <a:lnTo>
                  <a:pt x="86519" y="2445150"/>
                </a:lnTo>
                <a:cubicBezTo>
                  <a:pt x="96100" y="2432406"/>
                  <a:pt x="110628" y="2423649"/>
                  <a:pt x="127791" y="2423719"/>
                </a:cubicBezTo>
                <a:cubicBezTo>
                  <a:pt x="156639" y="2423858"/>
                  <a:pt x="179924" y="2447455"/>
                  <a:pt x="179784" y="2476303"/>
                </a:cubicBezTo>
                <a:cubicBezTo>
                  <a:pt x="179645" y="2505151"/>
                  <a:pt x="156042" y="2528449"/>
                  <a:pt x="127200" y="2528291"/>
                </a:cubicBezTo>
                <a:cubicBezTo>
                  <a:pt x="99597" y="2528158"/>
                  <a:pt x="77569" y="2506408"/>
                  <a:pt x="75803" y="2479281"/>
                </a:cubicBezTo>
                <a:lnTo>
                  <a:pt x="11708" y="2477097"/>
                </a:lnTo>
                <a:lnTo>
                  <a:pt x="10517" y="2695975"/>
                </a:lnTo>
                <a:lnTo>
                  <a:pt x="80169" y="2681688"/>
                </a:lnTo>
                <a:cubicBezTo>
                  <a:pt x="88816" y="2664581"/>
                  <a:pt x="106137" y="2652617"/>
                  <a:pt x="126603" y="2652713"/>
                </a:cubicBezTo>
                <a:cubicBezTo>
                  <a:pt x="155451" y="2652852"/>
                  <a:pt x="178730" y="2676455"/>
                  <a:pt x="178591" y="2705297"/>
                </a:cubicBezTo>
                <a:cubicBezTo>
                  <a:pt x="178451" y="2734145"/>
                  <a:pt x="155051" y="2757450"/>
                  <a:pt x="126203" y="2757291"/>
                </a:cubicBezTo>
                <a:cubicBezTo>
                  <a:pt x="101899" y="2757170"/>
                  <a:pt x="82314" y="2740114"/>
                  <a:pt x="76597" y="2717603"/>
                </a:cubicBezTo>
                <a:lnTo>
                  <a:pt x="10319" y="2731097"/>
                </a:lnTo>
                <a:lnTo>
                  <a:pt x="9525" y="2906516"/>
                </a:lnTo>
                <a:lnTo>
                  <a:pt x="80566" y="2908897"/>
                </a:lnTo>
                <a:cubicBezTo>
                  <a:pt x="89574" y="2892959"/>
                  <a:pt x="105809" y="2881630"/>
                  <a:pt x="125409" y="2881713"/>
                </a:cubicBezTo>
                <a:cubicBezTo>
                  <a:pt x="154257" y="2881852"/>
                  <a:pt x="177543" y="2905449"/>
                  <a:pt x="177403" y="2934297"/>
                </a:cubicBezTo>
                <a:cubicBezTo>
                  <a:pt x="177263" y="2963145"/>
                  <a:pt x="153857" y="2986246"/>
                  <a:pt x="125016" y="2986088"/>
                </a:cubicBezTo>
                <a:cubicBezTo>
                  <a:pt x="99411" y="2985967"/>
                  <a:pt x="79155" y="2967164"/>
                  <a:pt x="74811" y="2942831"/>
                </a:cubicBezTo>
                <a:lnTo>
                  <a:pt x="9525" y="2940844"/>
                </a:lnTo>
                <a:lnTo>
                  <a:pt x="8533" y="3137497"/>
                </a:lnTo>
                <a:lnTo>
                  <a:pt x="78184" y="3139681"/>
                </a:lnTo>
                <a:cubicBezTo>
                  <a:pt x="86846" y="3122619"/>
                  <a:pt x="103983" y="3110605"/>
                  <a:pt x="124420" y="3110706"/>
                </a:cubicBezTo>
                <a:cubicBezTo>
                  <a:pt x="153267" y="3110846"/>
                  <a:pt x="176552" y="3134449"/>
                  <a:pt x="176413" y="3163291"/>
                </a:cubicBezTo>
                <a:cubicBezTo>
                  <a:pt x="176273" y="3192139"/>
                  <a:pt x="152670" y="3215247"/>
                  <a:pt x="123825" y="3215088"/>
                </a:cubicBezTo>
                <a:cubicBezTo>
                  <a:pt x="98896" y="3214967"/>
                  <a:pt x="79106" y="3197200"/>
                  <a:pt x="74017" y="3173813"/>
                </a:cubicBezTo>
                <a:lnTo>
                  <a:pt x="8334" y="3171825"/>
                </a:lnTo>
                <a:lnTo>
                  <a:pt x="7541" y="3351410"/>
                </a:lnTo>
                <a:lnTo>
                  <a:pt x="83939" y="3358356"/>
                </a:lnTo>
                <a:cubicBezTo>
                  <a:pt x="93574" y="3347130"/>
                  <a:pt x="107280" y="3339846"/>
                  <a:pt x="123229" y="3339903"/>
                </a:cubicBezTo>
                <a:cubicBezTo>
                  <a:pt x="152073" y="3340043"/>
                  <a:pt x="175358" y="3363443"/>
                  <a:pt x="175219" y="3392291"/>
                </a:cubicBezTo>
                <a:cubicBezTo>
                  <a:pt x="175079" y="3421139"/>
                  <a:pt x="151679" y="3444247"/>
                  <a:pt x="122833" y="3444081"/>
                </a:cubicBezTo>
                <a:cubicBezTo>
                  <a:pt x="93988" y="3443942"/>
                  <a:pt x="70503" y="3420739"/>
                  <a:pt x="70644" y="3391891"/>
                </a:cubicBezTo>
                <a:lnTo>
                  <a:pt x="7342" y="3386138"/>
                </a:lnTo>
                <a:lnTo>
                  <a:pt x="6151" y="3591325"/>
                </a:lnTo>
                <a:lnTo>
                  <a:pt x="78581" y="3593706"/>
                </a:lnTo>
                <a:cubicBezTo>
                  <a:pt x="87892" y="3579044"/>
                  <a:pt x="103383" y="3568834"/>
                  <a:pt x="122039" y="3568897"/>
                </a:cubicBezTo>
                <a:cubicBezTo>
                  <a:pt x="150886" y="3569037"/>
                  <a:pt x="174171" y="3592443"/>
                  <a:pt x="174031" y="3621285"/>
                </a:cubicBezTo>
                <a:cubicBezTo>
                  <a:pt x="173892" y="3650132"/>
                  <a:pt x="150485" y="3673462"/>
                  <a:pt x="121642" y="3673278"/>
                </a:cubicBezTo>
                <a:cubicBezTo>
                  <a:pt x="95295" y="3673151"/>
                  <a:pt x="74494" y="3653212"/>
                  <a:pt x="71041" y="3627838"/>
                </a:cubicBezTo>
                <a:lnTo>
                  <a:pt x="6151" y="3625850"/>
                </a:lnTo>
                <a:lnTo>
                  <a:pt x="5159" y="3842741"/>
                </a:lnTo>
                <a:lnTo>
                  <a:pt x="73223" y="3828853"/>
                </a:lnTo>
                <a:cubicBezTo>
                  <a:pt x="81440" y="3810610"/>
                  <a:pt x="99753" y="3797637"/>
                  <a:pt x="121047" y="3797700"/>
                </a:cubicBezTo>
                <a:cubicBezTo>
                  <a:pt x="149895" y="3797840"/>
                  <a:pt x="173377" y="3821436"/>
                  <a:pt x="173238" y="3850285"/>
                </a:cubicBezTo>
                <a:cubicBezTo>
                  <a:pt x="173098" y="3879132"/>
                  <a:pt x="149298" y="3902437"/>
                  <a:pt x="120451" y="3902272"/>
                </a:cubicBezTo>
                <a:cubicBezTo>
                  <a:pt x="96712" y="3902158"/>
                  <a:pt x="77678" y="3886092"/>
                  <a:pt x="71438" y="3864375"/>
                </a:cubicBezTo>
                <a:lnTo>
                  <a:pt x="4961" y="3877869"/>
                </a:lnTo>
                <a:lnTo>
                  <a:pt x="3969" y="4050310"/>
                </a:lnTo>
                <a:lnTo>
                  <a:pt x="75604" y="4052494"/>
                </a:lnTo>
                <a:cubicBezTo>
                  <a:pt x="84811" y="4037343"/>
                  <a:pt x="100833" y="4026580"/>
                  <a:pt x="119856" y="4026694"/>
                </a:cubicBezTo>
                <a:cubicBezTo>
                  <a:pt x="148701" y="4026833"/>
                  <a:pt x="172183" y="4050633"/>
                  <a:pt x="172044" y="4079481"/>
                </a:cubicBezTo>
                <a:cubicBezTo>
                  <a:pt x="171904" y="4108323"/>
                  <a:pt x="148301" y="4131437"/>
                  <a:pt x="119459" y="4131272"/>
                </a:cubicBezTo>
                <a:cubicBezTo>
                  <a:pt x="93450" y="4131145"/>
                  <a:pt x="72926" y="4111727"/>
                  <a:pt x="69056" y="4086822"/>
                </a:cubicBezTo>
                <a:lnTo>
                  <a:pt x="3770" y="4084835"/>
                </a:lnTo>
                <a:lnTo>
                  <a:pt x="2976" y="4281291"/>
                </a:lnTo>
                <a:lnTo>
                  <a:pt x="73223" y="4283475"/>
                </a:lnTo>
                <a:cubicBezTo>
                  <a:pt x="82140" y="4267213"/>
                  <a:pt x="98812" y="4255618"/>
                  <a:pt x="118666" y="4255694"/>
                </a:cubicBezTo>
                <a:cubicBezTo>
                  <a:pt x="147514" y="4255834"/>
                  <a:pt x="170996" y="4279634"/>
                  <a:pt x="170856" y="4308475"/>
                </a:cubicBezTo>
                <a:cubicBezTo>
                  <a:pt x="170717" y="4337323"/>
                  <a:pt x="147114" y="4360437"/>
                  <a:pt x="118269" y="4360266"/>
                </a:cubicBezTo>
                <a:cubicBezTo>
                  <a:pt x="92948" y="4360145"/>
                  <a:pt x="72927" y="4341736"/>
                  <a:pt x="68263" y="4317803"/>
                </a:cubicBezTo>
                <a:lnTo>
                  <a:pt x="2778" y="4315816"/>
                </a:lnTo>
                <a:lnTo>
                  <a:pt x="1984" y="4495203"/>
                </a:lnTo>
                <a:lnTo>
                  <a:pt x="79375" y="4502150"/>
                </a:lnTo>
                <a:cubicBezTo>
                  <a:pt x="88981" y="4491679"/>
                  <a:pt x="102347" y="4484643"/>
                  <a:pt x="117673" y="4484688"/>
                </a:cubicBezTo>
                <a:cubicBezTo>
                  <a:pt x="146517" y="4484827"/>
                  <a:pt x="169999" y="4508627"/>
                  <a:pt x="169859" y="4537475"/>
                </a:cubicBezTo>
                <a:cubicBezTo>
                  <a:pt x="169720" y="4566317"/>
                  <a:pt x="145920" y="4589456"/>
                  <a:pt x="117078" y="4589266"/>
                </a:cubicBezTo>
                <a:cubicBezTo>
                  <a:pt x="88233" y="4589126"/>
                  <a:pt x="65146" y="4565726"/>
                  <a:pt x="65286" y="4536878"/>
                </a:cubicBezTo>
                <a:cubicBezTo>
                  <a:pt x="65288" y="4536364"/>
                  <a:pt x="65665" y="4535996"/>
                  <a:pt x="65683" y="4535488"/>
                </a:cubicBezTo>
                <a:lnTo>
                  <a:pt x="1786" y="4529735"/>
                </a:lnTo>
                <a:lnTo>
                  <a:pt x="794" y="4735316"/>
                </a:lnTo>
                <a:lnTo>
                  <a:pt x="73819" y="4737697"/>
                </a:lnTo>
                <a:cubicBezTo>
                  <a:pt x="83234" y="4723607"/>
                  <a:pt x="98269" y="4713770"/>
                  <a:pt x="116483" y="4713885"/>
                </a:cubicBezTo>
                <a:cubicBezTo>
                  <a:pt x="145329" y="4714024"/>
                  <a:pt x="168812" y="4737424"/>
                  <a:pt x="168672" y="4766272"/>
                </a:cubicBezTo>
                <a:cubicBezTo>
                  <a:pt x="168532" y="4795120"/>
                  <a:pt x="144929" y="4818457"/>
                  <a:pt x="116086" y="4818260"/>
                </a:cubicBezTo>
                <a:cubicBezTo>
                  <a:pt x="89346" y="4818133"/>
                  <a:pt x="68435" y="4797756"/>
                  <a:pt x="65484" y="4771828"/>
                </a:cubicBezTo>
                <a:lnTo>
                  <a:pt x="595" y="4769644"/>
                </a:lnTo>
                <a:lnTo>
                  <a:pt x="0" y="4894663"/>
                </a:lnTo>
                <a:lnTo>
                  <a:pt x="9401762" y="4888110"/>
                </a:lnTo>
                <a:lnTo>
                  <a:pt x="9401762" y="10319"/>
                </a:lnTo>
                <a:lnTo>
                  <a:pt x="2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4"/>
          <p:cNvSpPr txBox="1">
            <a:spLocks noGrp="1"/>
          </p:cNvSpPr>
          <p:nvPr>
            <p:ph type="title"/>
          </p:nvPr>
        </p:nvSpPr>
        <p:spPr>
          <a:xfrm>
            <a:off x="1678500" y="1249163"/>
            <a:ext cx="94446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4"/>
          <p:cNvSpPr txBox="1">
            <a:spLocks noGrp="1"/>
          </p:cNvSpPr>
          <p:nvPr>
            <p:ph type="body" idx="1"/>
          </p:nvPr>
        </p:nvSpPr>
        <p:spPr>
          <a:xfrm>
            <a:off x="1678500" y="2344827"/>
            <a:ext cx="9444600" cy="3297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288" name="Google Shape;288;p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89" name="Google Shape;289;p4"/>
          <p:cNvGrpSpPr/>
          <p:nvPr/>
        </p:nvGrpSpPr>
        <p:grpSpPr>
          <a:xfrm>
            <a:off x="-914406" y="93888"/>
            <a:ext cx="2443306" cy="2616856"/>
            <a:chOff x="8427652" y="3347032"/>
            <a:chExt cx="1449087" cy="1552017"/>
          </a:xfrm>
        </p:grpSpPr>
        <p:sp>
          <p:nvSpPr>
            <p:cNvPr id="290" name="Google Shape;290;p4"/>
            <p:cNvSpPr/>
            <p:nvPr/>
          </p:nvSpPr>
          <p:spPr>
            <a:xfrm>
              <a:off x="8427652" y="3472492"/>
              <a:ext cx="1449087" cy="1426557"/>
            </a:xfrm>
            <a:custGeom>
              <a:avLst/>
              <a:gdLst/>
              <a:ahLst/>
              <a:cxnLst/>
              <a:rect l="l" t="t" r="r" b="b"/>
              <a:pathLst>
                <a:path w="1449087" h="1426557" extrusionOk="0">
                  <a:moveTo>
                    <a:pt x="0" y="0"/>
                  </a:moveTo>
                  <a:lnTo>
                    <a:pt x="1449087" y="0"/>
                  </a:lnTo>
                  <a:lnTo>
                    <a:pt x="1449087" y="1426558"/>
                  </a:lnTo>
                  <a:lnTo>
                    <a:pt x="0" y="14265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91" name="Google Shape;291;p4"/>
            <p:cNvGrpSpPr/>
            <p:nvPr/>
          </p:nvGrpSpPr>
          <p:grpSpPr>
            <a:xfrm>
              <a:off x="8671165" y="3767466"/>
              <a:ext cx="986440" cy="887655"/>
              <a:chOff x="8671165" y="3767466"/>
              <a:chExt cx="986440" cy="887655"/>
            </a:xfrm>
          </p:grpSpPr>
          <p:sp>
            <p:nvSpPr>
              <p:cNvPr id="292" name="Google Shape;292;p4"/>
              <p:cNvSpPr/>
              <p:nvPr/>
            </p:nvSpPr>
            <p:spPr>
              <a:xfrm>
                <a:off x="8671165" y="3912736"/>
                <a:ext cx="986440" cy="16060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0" extrusionOk="0">
                    <a:moveTo>
                      <a:pt x="975457" y="0"/>
                    </a:moveTo>
                    <a:lnTo>
                      <a:pt x="10715" y="214"/>
                    </a:lnTo>
                    <a:cubicBezTo>
                      <a:pt x="4688" y="214"/>
                      <a:pt x="0" y="3858"/>
                      <a:pt x="0" y="8244"/>
                    </a:cubicBezTo>
                    <a:cubicBezTo>
                      <a:pt x="0" y="12631"/>
                      <a:pt x="4688" y="16060"/>
                      <a:pt x="10715" y="16060"/>
                    </a:cubicBezTo>
                    <a:lnTo>
                      <a:pt x="975457" y="16060"/>
                    </a:lnTo>
                    <a:cubicBezTo>
                      <a:pt x="981485" y="16060"/>
                      <a:pt x="986441" y="12417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8671165" y="3767466"/>
                <a:ext cx="669726" cy="16066"/>
              </a:xfrm>
              <a:custGeom>
                <a:avLst/>
                <a:gdLst/>
                <a:ahLst/>
                <a:cxnLst/>
                <a:rect l="l" t="t" r="r" b="b"/>
                <a:pathLst>
                  <a:path w="669726" h="16066" extrusionOk="0">
                    <a:moveTo>
                      <a:pt x="662293" y="0"/>
                    </a:moveTo>
                    <a:lnTo>
                      <a:pt x="7300" y="221"/>
                    </a:lnTo>
                    <a:cubicBezTo>
                      <a:pt x="3215" y="221"/>
                      <a:pt x="0" y="3864"/>
                      <a:pt x="0" y="8251"/>
                    </a:cubicBezTo>
                    <a:cubicBezTo>
                      <a:pt x="0" y="12637"/>
                      <a:pt x="3215" y="16067"/>
                      <a:pt x="7300" y="16067"/>
                    </a:cubicBezTo>
                    <a:lnTo>
                      <a:pt x="662293" y="16067"/>
                    </a:lnTo>
                    <a:cubicBezTo>
                      <a:pt x="666378" y="16067"/>
                      <a:pt x="669727" y="12423"/>
                      <a:pt x="669727" y="8036"/>
                    </a:cubicBezTo>
                    <a:cubicBezTo>
                      <a:pt x="669727" y="3643"/>
                      <a:pt x="666378" y="0"/>
                      <a:pt x="662293" y="0"/>
                    </a:cubicBez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8671165" y="4058107"/>
                <a:ext cx="986440" cy="15845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5845" extrusionOk="0">
                    <a:moveTo>
                      <a:pt x="10715" y="0"/>
                    </a:moveTo>
                    <a:cubicBezTo>
                      <a:pt x="4688" y="0"/>
                      <a:pt x="0" y="3643"/>
                      <a:pt x="0" y="8030"/>
                    </a:cubicBezTo>
                    <a:cubicBezTo>
                      <a:pt x="0" y="12423"/>
                      <a:pt x="4688" y="15846"/>
                      <a:pt x="10715" y="15846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203"/>
                      <a:pt x="986441" y="7816"/>
                    </a:cubicBezTo>
                    <a:cubicBezTo>
                      <a:pt x="986441" y="3429"/>
                      <a:pt x="981485" y="0"/>
                      <a:pt x="975457" y="0"/>
                    </a:cubicBezTo>
                    <a:lnTo>
                      <a:pt x="10715" y="0"/>
                    </a:ln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5" name="Google Shape;295;p4"/>
              <p:cNvSpPr/>
              <p:nvPr/>
            </p:nvSpPr>
            <p:spPr>
              <a:xfrm>
                <a:off x="8671165" y="4203264"/>
                <a:ext cx="986440" cy="16066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6" extrusionOk="0">
                    <a:moveTo>
                      <a:pt x="975457" y="0"/>
                    </a:moveTo>
                    <a:lnTo>
                      <a:pt x="10715" y="221"/>
                    </a:lnTo>
                    <a:cubicBezTo>
                      <a:pt x="4688" y="221"/>
                      <a:pt x="0" y="3643"/>
                      <a:pt x="0" y="8030"/>
                    </a:cubicBezTo>
                    <a:cubicBezTo>
                      <a:pt x="0" y="12423"/>
                      <a:pt x="4688" y="16067"/>
                      <a:pt x="10715" y="16067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423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6" name="Google Shape;296;p4"/>
              <p:cNvSpPr/>
              <p:nvPr/>
            </p:nvSpPr>
            <p:spPr>
              <a:xfrm>
                <a:off x="8671165" y="4348641"/>
                <a:ext cx="986440" cy="15845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5845" extrusionOk="0">
                    <a:moveTo>
                      <a:pt x="10715" y="0"/>
                    </a:moveTo>
                    <a:cubicBezTo>
                      <a:pt x="4688" y="0"/>
                      <a:pt x="0" y="3643"/>
                      <a:pt x="0" y="8030"/>
                    </a:cubicBezTo>
                    <a:cubicBezTo>
                      <a:pt x="0" y="12417"/>
                      <a:pt x="4688" y="15846"/>
                      <a:pt x="10715" y="15846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203"/>
                      <a:pt x="986441" y="7809"/>
                    </a:cubicBezTo>
                    <a:cubicBezTo>
                      <a:pt x="986441" y="3423"/>
                      <a:pt x="981485" y="0"/>
                      <a:pt x="975457" y="0"/>
                    </a:cubicBezTo>
                    <a:lnTo>
                      <a:pt x="10715" y="0"/>
                    </a:ln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8671165" y="4493798"/>
                <a:ext cx="986440" cy="16060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0" extrusionOk="0">
                    <a:moveTo>
                      <a:pt x="10715" y="0"/>
                    </a:moveTo>
                    <a:cubicBezTo>
                      <a:pt x="4688" y="0"/>
                      <a:pt x="0" y="3643"/>
                      <a:pt x="0" y="8030"/>
                    </a:cubicBezTo>
                    <a:cubicBezTo>
                      <a:pt x="0" y="12417"/>
                      <a:pt x="4688" y="16060"/>
                      <a:pt x="10715" y="16060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417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lnTo>
                      <a:pt x="10715" y="0"/>
                    </a:ln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8671165" y="4639061"/>
                <a:ext cx="986440" cy="16060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0" extrusionOk="0">
                    <a:moveTo>
                      <a:pt x="975457" y="0"/>
                    </a:moveTo>
                    <a:lnTo>
                      <a:pt x="10715" y="221"/>
                    </a:lnTo>
                    <a:cubicBezTo>
                      <a:pt x="4688" y="221"/>
                      <a:pt x="0" y="3643"/>
                      <a:pt x="0" y="8030"/>
                    </a:cubicBezTo>
                    <a:cubicBezTo>
                      <a:pt x="0" y="12423"/>
                      <a:pt x="4688" y="16060"/>
                      <a:pt x="10715" y="16060"/>
                    </a:cubicBezTo>
                    <a:lnTo>
                      <a:pt x="975457" y="16060"/>
                    </a:lnTo>
                    <a:cubicBezTo>
                      <a:pt x="981485" y="16060"/>
                      <a:pt x="986441" y="12417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99" name="Google Shape;299;p4"/>
            <p:cNvSpPr/>
            <p:nvPr/>
          </p:nvSpPr>
          <p:spPr>
            <a:xfrm>
              <a:off x="9407663" y="3347032"/>
              <a:ext cx="185849" cy="440760"/>
            </a:xfrm>
            <a:custGeom>
              <a:avLst/>
              <a:gdLst/>
              <a:ahLst/>
              <a:cxnLst/>
              <a:rect l="l" t="t" r="r" b="b"/>
              <a:pathLst>
                <a:path w="185849" h="440760" extrusionOk="0">
                  <a:moveTo>
                    <a:pt x="92958" y="0"/>
                  </a:moveTo>
                  <a:cubicBezTo>
                    <a:pt x="41322" y="0"/>
                    <a:pt x="0" y="43760"/>
                    <a:pt x="0" y="97110"/>
                  </a:cubicBezTo>
                  <a:cubicBezTo>
                    <a:pt x="0" y="106547"/>
                    <a:pt x="2277" y="115481"/>
                    <a:pt x="4822" y="124315"/>
                  </a:cubicBezTo>
                  <a:lnTo>
                    <a:pt x="31411" y="124315"/>
                  </a:lnTo>
                  <a:cubicBezTo>
                    <a:pt x="31344" y="123893"/>
                    <a:pt x="31544" y="123491"/>
                    <a:pt x="31411" y="123062"/>
                  </a:cubicBezTo>
                  <a:cubicBezTo>
                    <a:pt x="28463" y="114898"/>
                    <a:pt x="26789" y="106105"/>
                    <a:pt x="26789" y="97110"/>
                  </a:cubicBezTo>
                  <a:cubicBezTo>
                    <a:pt x="26789" y="57443"/>
                    <a:pt x="56726" y="25738"/>
                    <a:pt x="92958" y="25744"/>
                  </a:cubicBezTo>
                  <a:cubicBezTo>
                    <a:pt x="129123" y="25744"/>
                    <a:pt x="159060" y="57443"/>
                    <a:pt x="159060" y="97110"/>
                  </a:cubicBezTo>
                  <a:cubicBezTo>
                    <a:pt x="159060" y="97439"/>
                    <a:pt x="158926" y="112809"/>
                    <a:pt x="158859" y="124315"/>
                  </a:cubicBezTo>
                  <a:cubicBezTo>
                    <a:pt x="158859" y="128568"/>
                    <a:pt x="158859" y="131990"/>
                    <a:pt x="158859" y="134361"/>
                  </a:cubicBezTo>
                  <a:cubicBezTo>
                    <a:pt x="158592" y="192078"/>
                    <a:pt x="157587" y="379092"/>
                    <a:pt x="157587" y="378811"/>
                  </a:cubicBezTo>
                  <a:cubicBezTo>
                    <a:pt x="154506" y="399700"/>
                    <a:pt x="136893" y="415023"/>
                    <a:pt x="115528" y="415023"/>
                  </a:cubicBezTo>
                  <a:cubicBezTo>
                    <a:pt x="91485" y="415023"/>
                    <a:pt x="71996" y="396298"/>
                    <a:pt x="71996" y="373165"/>
                  </a:cubicBezTo>
                  <a:lnTo>
                    <a:pt x="74339" y="134361"/>
                  </a:lnTo>
                  <a:lnTo>
                    <a:pt x="74541" y="124315"/>
                  </a:lnTo>
                  <a:lnTo>
                    <a:pt x="74742" y="100459"/>
                  </a:lnTo>
                  <a:cubicBezTo>
                    <a:pt x="74809" y="93353"/>
                    <a:pt x="68915" y="87761"/>
                    <a:pt x="61548" y="87694"/>
                  </a:cubicBezTo>
                  <a:cubicBezTo>
                    <a:pt x="54181" y="87620"/>
                    <a:pt x="48020" y="93146"/>
                    <a:pt x="47953" y="100251"/>
                  </a:cubicBezTo>
                  <a:lnTo>
                    <a:pt x="47752" y="124315"/>
                  </a:lnTo>
                  <a:lnTo>
                    <a:pt x="47550" y="134361"/>
                  </a:lnTo>
                  <a:lnTo>
                    <a:pt x="45207" y="372951"/>
                  </a:lnTo>
                  <a:cubicBezTo>
                    <a:pt x="45207" y="410422"/>
                    <a:pt x="76684" y="440767"/>
                    <a:pt x="115528" y="440761"/>
                  </a:cubicBezTo>
                  <a:cubicBezTo>
                    <a:pt x="150487" y="440761"/>
                    <a:pt x="179286" y="415914"/>
                    <a:pt x="184175" y="382581"/>
                  </a:cubicBezTo>
                  <a:cubicBezTo>
                    <a:pt x="184443" y="381101"/>
                    <a:pt x="185381" y="195232"/>
                    <a:pt x="185648" y="134361"/>
                  </a:cubicBezTo>
                  <a:cubicBezTo>
                    <a:pt x="185648" y="131896"/>
                    <a:pt x="185648" y="128501"/>
                    <a:pt x="185648" y="124315"/>
                  </a:cubicBezTo>
                  <a:cubicBezTo>
                    <a:pt x="185715" y="112996"/>
                    <a:pt x="185849" y="98115"/>
                    <a:pt x="185849" y="97110"/>
                  </a:cubicBezTo>
                  <a:cubicBezTo>
                    <a:pt x="185849" y="43760"/>
                    <a:pt x="144528" y="0"/>
                    <a:pt x="929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0" name="Google Shape;300;p4"/>
          <p:cNvSpPr/>
          <p:nvPr/>
        </p:nvSpPr>
        <p:spPr>
          <a:xfrm rot="-2197750">
            <a:off x="5125285" y="11868"/>
            <a:ext cx="1408996" cy="1228411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boxes">
  <p:cSld name="CUSTOM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2" name="Google Shape;302;p5"/>
          <p:cNvGrpSpPr/>
          <p:nvPr/>
        </p:nvGrpSpPr>
        <p:grpSpPr>
          <a:xfrm>
            <a:off x="518010" y="387289"/>
            <a:ext cx="11097863" cy="6257697"/>
            <a:chOff x="793032" y="451069"/>
            <a:chExt cx="10575436" cy="5963119"/>
          </a:xfrm>
        </p:grpSpPr>
        <p:sp>
          <p:nvSpPr>
            <p:cNvPr id="303" name="Google Shape;303;p5"/>
            <p:cNvSpPr/>
            <p:nvPr/>
          </p:nvSpPr>
          <p:spPr>
            <a:xfrm>
              <a:off x="800677" y="463037"/>
              <a:ext cx="10567791" cy="5951151"/>
            </a:xfrm>
            <a:custGeom>
              <a:avLst/>
              <a:gdLst/>
              <a:ahLst/>
              <a:cxnLst/>
              <a:rect l="l" t="t" r="r" b="b"/>
              <a:pathLst>
                <a:path w="10567791" h="5951151" extrusionOk="0">
                  <a:moveTo>
                    <a:pt x="0" y="272826"/>
                  </a:moveTo>
                  <a:cubicBezTo>
                    <a:pt x="0" y="272826"/>
                    <a:pt x="607460" y="167925"/>
                    <a:pt x="914082" y="145312"/>
                  </a:cubicBezTo>
                  <a:cubicBezTo>
                    <a:pt x="1195305" y="124572"/>
                    <a:pt x="1492034" y="233945"/>
                    <a:pt x="1778946" y="221779"/>
                  </a:cubicBezTo>
                  <a:cubicBezTo>
                    <a:pt x="2029930" y="211136"/>
                    <a:pt x="2267071" y="101867"/>
                    <a:pt x="2511450" y="91505"/>
                  </a:cubicBezTo>
                  <a:cubicBezTo>
                    <a:pt x="2650522" y="85608"/>
                    <a:pt x="2777007" y="138642"/>
                    <a:pt x="2918581" y="128201"/>
                  </a:cubicBezTo>
                  <a:cubicBezTo>
                    <a:pt x="3043257" y="119006"/>
                    <a:pt x="3165704" y="86827"/>
                    <a:pt x="3290672" y="77611"/>
                  </a:cubicBezTo>
                  <a:cubicBezTo>
                    <a:pt x="3362649" y="72303"/>
                    <a:pt x="3439865" y="104451"/>
                    <a:pt x="3504781" y="119010"/>
                  </a:cubicBezTo>
                  <a:cubicBezTo>
                    <a:pt x="3722014" y="167729"/>
                    <a:pt x="3968992" y="141249"/>
                    <a:pt x="4186879" y="154491"/>
                  </a:cubicBezTo>
                  <a:cubicBezTo>
                    <a:pt x="4473321" y="171901"/>
                    <a:pt x="4763364" y="126782"/>
                    <a:pt x="5048053" y="144085"/>
                  </a:cubicBezTo>
                  <a:cubicBezTo>
                    <a:pt x="5139423" y="149639"/>
                    <a:pt x="5207330" y="32645"/>
                    <a:pt x="5285740" y="43493"/>
                  </a:cubicBezTo>
                  <a:cubicBezTo>
                    <a:pt x="5335073" y="50319"/>
                    <a:pt x="5382146" y="100149"/>
                    <a:pt x="5434489" y="103330"/>
                  </a:cubicBezTo>
                  <a:cubicBezTo>
                    <a:pt x="5661336" y="117117"/>
                    <a:pt x="5920290" y="72287"/>
                    <a:pt x="6158605" y="62183"/>
                  </a:cubicBezTo>
                  <a:cubicBezTo>
                    <a:pt x="6499346" y="47733"/>
                    <a:pt x="6846310" y="90424"/>
                    <a:pt x="7183685" y="58751"/>
                  </a:cubicBezTo>
                  <a:cubicBezTo>
                    <a:pt x="7427081" y="35896"/>
                    <a:pt x="7661841" y="10625"/>
                    <a:pt x="7898378" y="597"/>
                  </a:cubicBezTo>
                  <a:cubicBezTo>
                    <a:pt x="8085258" y="-7329"/>
                    <a:pt x="8274107" y="66474"/>
                    <a:pt x="8459591" y="58610"/>
                  </a:cubicBezTo>
                  <a:cubicBezTo>
                    <a:pt x="8818048" y="43410"/>
                    <a:pt x="9189777" y="114679"/>
                    <a:pt x="9549187" y="99439"/>
                  </a:cubicBezTo>
                  <a:cubicBezTo>
                    <a:pt x="9725971" y="91942"/>
                    <a:pt x="9909613" y="106784"/>
                    <a:pt x="10087032" y="99261"/>
                  </a:cubicBezTo>
                  <a:cubicBezTo>
                    <a:pt x="10223557" y="93473"/>
                    <a:pt x="10524039" y="127327"/>
                    <a:pt x="10524039" y="127327"/>
                  </a:cubicBezTo>
                  <a:lnTo>
                    <a:pt x="10567791" y="5685065"/>
                  </a:lnTo>
                  <a:cubicBezTo>
                    <a:pt x="10567791" y="5685065"/>
                    <a:pt x="10263244" y="5638627"/>
                    <a:pt x="10176313" y="5642317"/>
                  </a:cubicBezTo>
                  <a:cubicBezTo>
                    <a:pt x="10055853" y="5647422"/>
                    <a:pt x="9947777" y="5647035"/>
                    <a:pt x="9834492" y="5679420"/>
                  </a:cubicBezTo>
                  <a:cubicBezTo>
                    <a:pt x="9805028" y="5687846"/>
                    <a:pt x="9785343" y="5655893"/>
                    <a:pt x="9755626" y="5676048"/>
                  </a:cubicBezTo>
                  <a:cubicBezTo>
                    <a:pt x="9739497" y="5686970"/>
                    <a:pt x="9711747" y="5701619"/>
                    <a:pt x="9693840" y="5702381"/>
                  </a:cubicBezTo>
                  <a:cubicBezTo>
                    <a:pt x="9670916" y="5703353"/>
                    <a:pt x="9621577" y="5706172"/>
                    <a:pt x="9598844" y="5702407"/>
                  </a:cubicBezTo>
                  <a:cubicBezTo>
                    <a:pt x="9498387" y="5685738"/>
                    <a:pt x="9429426" y="5683268"/>
                    <a:pt x="9333541" y="5687332"/>
                  </a:cubicBezTo>
                  <a:cubicBezTo>
                    <a:pt x="9268580" y="5690087"/>
                    <a:pt x="9177649" y="5637224"/>
                    <a:pt x="9112625" y="5656483"/>
                  </a:cubicBezTo>
                  <a:cubicBezTo>
                    <a:pt x="9024233" y="5682658"/>
                    <a:pt x="8913425" y="5745079"/>
                    <a:pt x="8821604" y="5726588"/>
                  </a:cubicBezTo>
                  <a:cubicBezTo>
                    <a:pt x="8680316" y="5698133"/>
                    <a:pt x="8646408" y="5715348"/>
                    <a:pt x="8553952" y="5732576"/>
                  </a:cubicBezTo>
                  <a:cubicBezTo>
                    <a:pt x="8489054" y="5744666"/>
                    <a:pt x="8415204" y="5685884"/>
                    <a:pt x="8349228" y="5708185"/>
                  </a:cubicBezTo>
                  <a:cubicBezTo>
                    <a:pt x="8279695" y="5731705"/>
                    <a:pt x="8236198" y="5802140"/>
                    <a:pt x="8164443" y="5823939"/>
                  </a:cubicBezTo>
                  <a:cubicBezTo>
                    <a:pt x="8080559" y="5849422"/>
                    <a:pt x="7998898" y="5812820"/>
                    <a:pt x="7916285" y="5801390"/>
                  </a:cubicBezTo>
                  <a:cubicBezTo>
                    <a:pt x="7679620" y="5768644"/>
                    <a:pt x="7407015" y="5759976"/>
                    <a:pt x="7174160" y="5745828"/>
                  </a:cubicBezTo>
                  <a:cubicBezTo>
                    <a:pt x="7077259" y="5739935"/>
                    <a:pt x="6979025" y="5719660"/>
                    <a:pt x="6884854" y="5737205"/>
                  </a:cubicBezTo>
                  <a:cubicBezTo>
                    <a:pt x="6819640" y="5749359"/>
                    <a:pt x="6734614" y="5727337"/>
                    <a:pt x="6666033" y="5730239"/>
                  </a:cubicBezTo>
                  <a:cubicBezTo>
                    <a:pt x="6553829" y="5735001"/>
                    <a:pt x="6474073" y="5744368"/>
                    <a:pt x="6368917" y="5720790"/>
                  </a:cubicBezTo>
                  <a:cubicBezTo>
                    <a:pt x="6291510" y="5703423"/>
                    <a:pt x="6177972" y="5704788"/>
                    <a:pt x="6102344" y="5710370"/>
                  </a:cubicBezTo>
                  <a:cubicBezTo>
                    <a:pt x="6014904" y="5716815"/>
                    <a:pt x="5969311" y="5720326"/>
                    <a:pt x="5881681" y="5724041"/>
                  </a:cubicBezTo>
                  <a:cubicBezTo>
                    <a:pt x="5752205" y="5729534"/>
                    <a:pt x="5598662" y="5753600"/>
                    <a:pt x="5447627" y="5705385"/>
                  </a:cubicBezTo>
                  <a:cubicBezTo>
                    <a:pt x="5402853" y="5691091"/>
                    <a:pt x="5378456" y="5767589"/>
                    <a:pt x="5335854" y="5781997"/>
                  </a:cubicBezTo>
                  <a:cubicBezTo>
                    <a:pt x="5286788" y="5798596"/>
                    <a:pt x="5197100" y="5817246"/>
                    <a:pt x="5135537" y="5819856"/>
                  </a:cubicBezTo>
                  <a:cubicBezTo>
                    <a:pt x="4957471" y="5827406"/>
                    <a:pt x="4864106" y="5777635"/>
                    <a:pt x="4679779" y="5785452"/>
                  </a:cubicBezTo>
                  <a:cubicBezTo>
                    <a:pt x="4488313" y="5793567"/>
                    <a:pt x="4297363" y="5856731"/>
                    <a:pt x="4111600" y="5891345"/>
                  </a:cubicBezTo>
                  <a:cubicBezTo>
                    <a:pt x="4067886" y="5899472"/>
                    <a:pt x="4017893" y="5863246"/>
                    <a:pt x="3974528" y="5860610"/>
                  </a:cubicBezTo>
                  <a:cubicBezTo>
                    <a:pt x="3881520" y="5854959"/>
                    <a:pt x="3781196" y="5891408"/>
                    <a:pt x="3687058" y="5895409"/>
                  </a:cubicBezTo>
                  <a:cubicBezTo>
                    <a:pt x="3637591" y="5897504"/>
                    <a:pt x="3597389" y="5850495"/>
                    <a:pt x="3547726" y="5852597"/>
                  </a:cubicBezTo>
                  <a:cubicBezTo>
                    <a:pt x="3434461" y="5857404"/>
                    <a:pt x="3321711" y="5802864"/>
                    <a:pt x="3212135" y="5824777"/>
                  </a:cubicBezTo>
                  <a:cubicBezTo>
                    <a:pt x="3129940" y="5841218"/>
                    <a:pt x="3051474" y="5932556"/>
                    <a:pt x="2965209" y="5948685"/>
                  </a:cubicBezTo>
                  <a:cubicBezTo>
                    <a:pt x="2854122" y="5969386"/>
                    <a:pt x="2728925" y="5852864"/>
                    <a:pt x="2616467" y="5857632"/>
                  </a:cubicBezTo>
                  <a:cubicBezTo>
                    <a:pt x="2465845" y="5864014"/>
                    <a:pt x="2268493" y="5859620"/>
                    <a:pt x="2121859" y="5886950"/>
                  </a:cubicBezTo>
                  <a:cubicBezTo>
                    <a:pt x="2080914" y="5894583"/>
                    <a:pt x="2052987" y="5940240"/>
                    <a:pt x="2005476" y="5933635"/>
                  </a:cubicBezTo>
                  <a:cubicBezTo>
                    <a:pt x="1899647" y="5919030"/>
                    <a:pt x="1810747" y="5849066"/>
                    <a:pt x="1697730" y="5859677"/>
                  </a:cubicBezTo>
                  <a:cubicBezTo>
                    <a:pt x="1593564" y="5869456"/>
                    <a:pt x="1485856" y="5926079"/>
                    <a:pt x="1385672" y="5930334"/>
                  </a:cubicBezTo>
                  <a:cubicBezTo>
                    <a:pt x="1284332" y="5934652"/>
                    <a:pt x="1183900" y="5852006"/>
                    <a:pt x="1085501" y="5829940"/>
                  </a:cubicBezTo>
                  <a:cubicBezTo>
                    <a:pt x="948500" y="5799213"/>
                    <a:pt x="803256" y="5826238"/>
                    <a:pt x="673049" y="5831763"/>
                  </a:cubicBezTo>
                  <a:cubicBezTo>
                    <a:pt x="601345" y="5834804"/>
                    <a:pt x="467322" y="5786576"/>
                    <a:pt x="326536" y="5784785"/>
                  </a:cubicBezTo>
                  <a:cubicBezTo>
                    <a:pt x="179889" y="5782918"/>
                    <a:pt x="71285" y="5831731"/>
                    <a:pt x="71285" y="5831731"/>
                  </a:cubicBezTo>
                  <a:lnTo>
                    <a:pt x="0" y="2728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47625" dir="966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793032" y="451069"/>
              <a:ext cx="10571498" cy="5927464"/>
            </a:xfrm>
            <a:custGeom>
              <a:avLst/>
              <a:gdLst/>
              <a:ahLst/>
              <a:cxnLst/>
              <a:rect l="l" t="t" r="r" b="b"/>
              <a:pathLst>
                <a:path w="10571498" h="5927464" extrusionOk="0">
                  <a:moveTo>
                    <a:pt x="83210" y="5848620"/>
                  </a:moveTo>
                  <a:cubicBezTo>
                    <a:pt x="186614" y="5894727"/>
                    <a:pt x="502761" y="5832122"/>
                    <a:pt x="614966" y="5827830"/>
                  </a:cubicBezTo>
                  <a:cubicBezTo>
                    <a:pt x="675348" y="5825525"/>
                    <a:pt x="740378" y="5850461"/>
                    <a:pt x="800805" y="5843546"/>
                  </a:cubicBezTo>
                  <a:cubicBezTo>
                    <a:pt x="868121" y="5835850"/>
                    <a:pt x="927405" y="5788504"/>
                    <a:pt x="997649" y="5785818"/>
                  </a:cubicBezTo>
                  <a:cubicBezTo>
                    <a:pt x="1088352" y="5782351"/>
                    <a:pt x="1161320" y="5849852"/>
                    <a:pt x="1250372" y="5853751"/>
                  </a:cubicBezTo>
                  <a:cubicBezTo>
                    <a:pt x="1295889" y="5855744"/>
                    <a:pt x="1330509" y="5831678"/>
                    <a:pt x="1369333" y="5817251"/>
                  </a:cubicBezTo>
                  <a:cubicBezTo>
                    <a:pt x="1411618" y="5801541"/>
                    <a:pt x="1487100" y="5799528"/>
                    <a:pt x="1531157" y="5811066"/>
                  </a:cubicBezTo>
                  <a:cubicBezTo>
                    <a:pt x="1571993" y="5821766"/>
                    <a:pt x="1628407" y="5856284"/>
                    <a:pt x="1671657" y="5851338"/>
                  </a:cubicBezTo>
                  <a:cubicBezTo>
                    <a:pt x="1701387" y="5847940"/>
                    <a:pt x="1743139" y="5827931"/>
                    <a:pt x="1772660" y="5829220"/>
                  </a:cubicBezTo>
                  <a:cubicBezTo>
                    <a:pt x="1826070" y="5831557"/>
                    <a:pt x="1859572" y="5892568"/>
                    <a:pt x="1909794" y="5901598"/>
                  </a:cubicBezTo>
                  <a:cubicBezTo>
                    <a:pt x="1947101" y="5908265"/>
                    <a:pt x="1920443" y="5897617"/>
                    <a:pt x="1950866" y="5886307"/>
                  </a:cubicBezTo>
                  <a:cubicBezTo>
                    <a:pt x="1974336" y="5877588"/>
                    <a:pt x="2079866" y="5847997"/>
                    <a:pt x="2102371" y="5853135"/>
                  </a:cubicBezTo>
                  <a:cubicBezTo>
                    <a:pt x="2122532" y="5857732"/>
                    <a:pt x="2138769" y="5873753"/>
                    <a:pt x="2158930" y="5878357"/>
                  </a:cubicBezTo>
                  <a:cubicBezTo>
                    <a:pt x="2182673" y="5883773"/>
                    <a:pt x="2208848" y="5882757"/>
                    <a:pt x="2233447" y="5889203"/>
                  </a:cubicBezTo>
                  <a:cubicBezTo>
                    <a:pt x="2261178" y="5896467"/>
                    <a:pt x="2289867" y="5924140"/>
                    <a:pt x="2318284" y="5927061"/>
                  </a:cubicBezTo>
                  <a:cubicBezTo>
                    <a:pt x="2388476" y="5934173"/>
                    <a:pt x="2420614" y="5844822"/>
                    <a:pt x="2486844" y="5856691"/>
                  </a:cubicBezTo>
                  <a:cubicBezTo>
                    <a:pt x="2551170" y="5868222"/>
                    <a:pt x="2616638" y="5896499"/>
                    <a:pt x="2683009" y="5899375"/>
                  </a:cubicBezTo>
                  <a:cubicBezTo>
                    <a:pt x="2715006" y="5900772"/>
                    <a:pt x="2751182" y="5885323"/>
                    <a:pt x="2779745" y="5886574"/>
                  </a:cubicBezTo>
                  <a:cubicBezTo>
                    <a:pt x="2817470" y="5888225"/>
                    <a:pt x="2850547" y="5923315"/>
                    <a:pt x="2891968" y="5914234"/>
                  </a:cubicBezTo>
                  <a:cubicBezTo>
                    <a:pt x="2924080" y="5907186"/>
                    <a:pt x="2967654" y="5916965"/>
                    <a:pt x="2998134" y="5905598"/>
                  </a:cubicBezTo>
                  <a:cubicBezTo>
                    <a:pt x="3082969" y="5874090"/>
                    <a:pt x="3141250" y="5780802"/>
                    <a:pt x="3243682" y="5791254"/>
                  </a:cubicBezTo>
                  <a:cubicBezTo>
                    <a:pt x="3285668" y="5795534"/>
                    <a:pt x="3329508" y="5825874"/>
                    <a:pt x="3370491" y="5836612"/>
                  </a:cubicBezTo>
                  <a:cubicBezTo>
                    <a:pt x="3403715" y="5845312"/>
                    <a:pt x="3456489" y="5842143"/>
                    <a:pt x="3491243" y="5845686"/>
                  </a:cubicBezTo>
                  <a:cubicBezTo>
                    <a:pt x="3534537" y="5850105"/>
                    <a:pt x="3581972" y="5831786"/>
                    <a:pt x="3624789" y="5826890"/>
                  </a:cubicBezTo>
                  <a:cubicBezTo>
                    <a:pt x="3659016" y="5822978"/>
                    <a:pt x="3698005" y="5830509"/>
                    <a:pt x="3730955" y="5818267"/>
                  </a:cubicBezTo>
                  <a:cubicBezTo>
                    <a:pt x="3754933" y="5809358"/>
                    <a:pt x="3775247" y="5786790"/>
                    <a:pt x="3803675" y="5783539"/>
                  </a:cubicBezTo>
                  <a:cubicBezTo>
                    <a:pt x="3878314" y="5775004"/>
                    <a:pt x="3932549" y="5831176"/>
                    <a:pt x="4000735" y="5849033"/>
                  </a:cubicBezTo>
                  <a:cubicBezTo>
                    <a:pt x="4048119" y="5861447"/>
                    <a:pt x="4074687" y="5827601"/>
                    <a:pt x="4110273" y="5808335"/>
                  </a:cubicBezTo>
                  <a:cubicBezTo>
                    <a:pt x="4134720" y="5795096"/>
                    <a:pt x="4170667" y="5794384"/>
                    <a:pt x="4197579" y="5791305"/>
                  </a:cubicBezTo>
                  <a:cubicBezTo>
                    <a:pt x="4290314" y="5780700"/>
                    <a:pt x="4385787" y="5816990"/>
                    <a:pt x="4476788" y="5826274"/>
                  </a:cubicBezTo>
                  <a:cubicBezTo>
                    <a:pt x="4543222" y="5833050"/>
                    <a:pt x="4613923" y="5801947"/>
                    <a:pt x="4679690" y="5804824"/>
                  </a:cubicBezTo>
                  <a:cubicBezTo>
                    <a:pt x="4729449" y="5807002"/>
                    <a:pt x="4824870" y="5835716"/>
                    <a:pt x="4874959" y="5824744"/>
                  </a:cubicBezTo>
                  <a:cubicBezTo>
                    <a:pt x="4882483" y="5823099"/>
                    <a:pt x="4885697" y="5813047"/>
                    <a:pt x="4892916" y="5810367"/>
                  </a:cubicBezTo>
                  <a:cubicBezTo>
                    <a:pt x="4925162" y="5798385"/>
                    <a:pt x="4965459" y="5791120"/>
                    <a:pt x="4998181" y="5778960"/>
                  </a:cubicBezTo>
                  <a:cubicBezTo>
                    <a:pt x="5025562" y="5768788"/>
                    <a:pt x="5004988" y="5755878"/>
                    <a:pt x="5039259" y="5763695"/>
                  </a:cubicBezTo>
                  <a:cubicBezTo>
                    <a:pt x="5095094" y="5776439"/>
                    <a:pt x="5165141" y="5824814"/>
                    <a:pt x="5225993" y="5802201"/>
                  </a:cubicBezTo>
                  <a:cubicBezTo>
                    <a:pt x="5264316" y="5787958"/>
                    <a:pt x="5296173" y="5776699"/>
                    <a:pt x="5340687" y="5774998"/>
                  </a:cubicBezTo>
                  <a:cubicBezTo>
                    <a:pt x="5356098" y="5774407"/>
                    <a:pt x="5376450" y="5784389"/>
                    <a:pt x="5386921" y="5773226"/>
                  </a:cubicBezTo>
                  <a:cubicBezTo>
                    <a:pt x="5393582" y="5766133"/>
                    <a:pt x="5395735" y="5681608"/>
                    <a:pt x="5429574" y="5680319"/>
                  </a:cubicBezTo>
                  <a:cubicBezTo>
                    <a:pt x="5459260" y="5679183"/>
                    <a:pt x="5545405" y="5731246"/>
                    <a:pt x="5584654" y="5738289"/>
                  </a:cubicBezTo>
                  <a:cubicBezTo>
                    <a:pt x="5703208" y="5759542"/>
                    <a:pt x="5821001" y="5678497"/>
                    <a:pt x="5939048" y="5683666"/>
                  </a:cubicBezTo>
                  <a:cubicBezTo>
                    <a:pt x="5973401" y="5685164"/>
                    <a:pt x="6004516" y="5687857"/>
                    <a:pt x="6036711" y="5693623"/>
                  </a:cubicBezTo>
                  <a:cubicBezTo>
                    <a:pt x="6066048" y="5698887"/>
                    <a:pt x="6100147" y="5683463"/>
                    <a:pt x="6129166" y="5690086"/>
                  </a:cubicBezTo>
                  <a:cubicBezTo>
                    <a:pt x="6146312" y="5693997"/>
                    <a:pt x="6163075" y="5703814"/>
                    <a:pt x="6180537" y="5701814"/>
                  </a:cubicBezTo>
                  <a:cubicBezTo>
                    <a:pt x="6260929" y="5692626"/>
                    <a:pt x="6344241" y="5661593"/>
                    <a:pt x="6424568" y="5665105"/>
                  </a:cubicBezTo>
                  <a:cubicBezTo>
                    <a:pt x="6503943" y="5668584"/>
                    <a:pt x="6580969" y="5687279"/>
                    <a:pt x="6661804" y="5692550"/>
                  </a:cubicBezTo>
                  <a:cubicBezTo>
                    <a:pt x="6710826" y="5695750"/>
                    <a:pt x="6775279" y="5691895"/>
                    <a:pt x="6823602" y="5686365"/>
                  </a:cubicBezTo>
                  <a:cubicBezTo>
                    <a:pt x="6833318" y="5685260"/>
                    <a:pt x="6841255" y="5675766"/>
                    <a:pt x="6850971" y="5676192"/>
                  </a:cubicBezTo>
                  <a:cubicBezTo>
                    <a:pt x="6861322" y="5676643"/>
                    <a:pt x="6869195" y="5686504"/>
                    <a:pt x="6879292" y="5688803"/>
                  </a:cubicBezTo>
                  <a:cubicBezTo>
                    <a:pt x="6903104" y="5694239"/>
                    <a:pt x="6929965" y="5694213"/>
                    <a:pt x="6953777" y="5699649"/>
                  </a:cubicBezTo>
                  <a:cubicBezTo>
                    <a:pt x="6999561" y="5710088"/>
                    <a:pt x="7039629" y="5750233"/>
                    <a:pt x="7085730" y="5758501"/>
                  </a:cubicBezTo>
                  <a:cubicBezTo>
                    <a:pt x="7103383" y="5761657"/>
                    <a:pt x="7182124" y="5768927"/>
                    <a:pt x="7197110" y="5763371"/>
                  </a:cubicBezTo>
                  <a:cubicBezTo>
                    <a:pt x="7223144" y="5753694"/>
                    <a:pt x="7242893" y="5694251"/>
                    <a:pt x="7278326" y="5710063"/>
                  </a:cubicBezTo>
                  <a:cubicBezTo>
                    <a:pt x="7332047" y="5734002"/>
                    <a:pt x="7375099" y="5802874"/>
                    <a:pt x="7443743" y="5795019"/>
                  </a:cubicBezTo>
                  <a:cubicBezTo>
                    <a:pt x="7504576" y="5788066"/>
                    <a:pt x="7559249" y="5735062"/>
                    <a:pt x="7622623" y="5751674"/>
                  </a:cubicBezTo>
                  <a:cubicBezTo>
                    <a:pt x="7692727" y="5770032"/>
                    <a:pt x="7761624" y="5795705"/>
                    <a:pt x="7833379" y="5812076"/>
                  </a:cubicBezTo>
                  <a:cubicBezTo>
                    <a:pt x="7873321" y="5821194"/>
                    <a:pt x="7918724" y="5804748"/>
                    <a:pt x="7958411" y="5811866"/>
                  </a:cubicBezTo>
                  <a:cubicBezTo>
                    <a:pt x="7982541" y="5816190"/>
                    <a:pt x="8006353" y="5825747"/>
                    <a:pt x="8032897" y="5822705"/>
                  </a:cubicBezTo>
                  <a:cubicBezTo>
                    <a:pt x="8069473" y="5818527"/>
                    <a:pt x="8119637" y="5798194"/>
                    <a:pt x="8151895" y="5786212"/>
                  </a:cubicBezTo>
                  <a:cubicBezTo>
                    <a:pt x="8172406" y="5778579"/>
                    <a:pt x="8185233" y="5750709"/>
                    <a:pt x="8205743" y="5743076"/>
                  </a:cubicBezTo>
                  <a:cubicBezTo>
                    <a:pt x="8245685" y="5728224"/>
                    <a:pt x="8300549" y="5762012"/>
                    <a:pt x="8349635" y="5751268"/>
                  </a:cubicBezTo>
                  <a:cubicBezTo>
                    <a:pt x="8394719" y="5741387"/>
                    <a:pt x="8431295" y="5720928"/>
                    <a:pt x="8472824" y="5705484"/>
                  </a:cubicBezTo>
                  <a:cubicBezTo>
                    <a:pt x="8508701" y="5692156"/>
                    <a:pt x="8553913" y="5693254"/>
                    <a:pt x="8592712" y="5691775"/>
                  </a:cubicBezTo>
                  <a:cubicBezTo>
                    <a:pt x="8625923" y="5690505"/>
                    <a:pt x="8676341" y="5678992"/>
                    <a:pt x="8708282" y="5687355"/>
                  </a:cubicBezTo>
                  <a:cubicBezTo>
                    <a:pt x="8741175" y="5695978"/>
                    <a:pt x="8769813" y="5720013"/>
                    <a:pt x="8802580" y="5729392"/>
                  </a:cubicBezTo>
                  <a:cubicBezTo>
                    <a:pt x="8826646" y="5736301"/>
                    <a:pt x="8852618" y="5734656"/>
                    <a:pt x="8877065" y="5740238"/>
                  </a:cubicBezTo>
                  <a:cubicBezTo>
                    <a:pt x="8897449" y="5744880"/>
                    <a:pt x="8895226" y="5756621"/>
                    <a:pt x="8919038" y="5747762"/>
                  </a:cubicBezTo>
                  <a:cubicBezTo>
                    <a:pt x="8985333" y="5723137"/>
                    <a:pt x="9024957" y="5623500"/>
                    <a:pt x="9099506" y="5626757"/>
                  </a:cubicBezTo>
                  <a:cubicBezTo>
                    <a:pt x="9191771" y="5630796"/>
                    <a:pt x="9276162" y="5673519"/>
                    <a:pt x="9365888" y="5689603"/>
                  </a:cubicBezTo>
                  <a:cubicBezTo>
                    <a:pt x="9476759" y="5709478"/>
                    <a:pt x="9585852" y="5668597"/>
                    <a:pt x="9692913" y="5645153"/>
                  </a:cubicBezTo>
                  <a:cubicBezTo>
                    <a:pt x="9729552" y="5637133"/>
                    <a:pt x="9771145" y="5645007"/>
                    <a:pt x="9808547" y="5640733"/>
                  </a:cubicBezTo>
                  <a:cubicBezTo>
                    <a:pt x="9932562" y="5626547"/>
                    <a:pt x="10048259" y="5648836"/>
                    <a:pt x="10168973" y="5622395"/>
                  </a:cubicBezTo>
                  <a:cubicBezTo>
                    <a:pt x="10194309" y="5616857"/>
                    <a:pt x="10571499" y="5639343"/>
                    <a:pt x="10571499" y="5639343"/>
                  </a:cubicBezTo>
                  <a:lnTo>
                    <a:pt x="10534034" y="172330"/>
                  </a:lnTo>
                  <a:cubicBezTo>
                    <a:pt x="10534034" y="172330"/>
                    <a:pt x="10362330" y="139731"/>
                    <a:pt x="10310006" y="144603"/>
                  </a:cubicBezTo>
                  <a:cubicBezTo>
                    <a:pt x="10288289" y="146626"/>
                    <a:pt x="10266699" y="137129"/>
                    <a:pt x="10244919" y="137962"/>
                  </a:cubicBezTo>
                  <a:cubicBezTo>
                    <a:pt x="10232536" y="138437"/>
                    <a:pt x="10220471" y="145196"/>
                    <a:pt x="10208152" y="143934"/>
                  </a:cubicBezTo>
                  <a:cubicBezTo>
                    <a:pt x="10175513" y="140604"/>
                    <a:pt x="10137985" y="123807"/>
                    <a:pt x="10105346" y="120478"/>
                  </a:cubicBezTo>
                  <a:cubicBezTo>
                    <a:pt x="10070992" y="116974"/>
                    <a:pt x="10025209" y="125594"/>
                    <a:pt x="9989712" y="124896"/>
                  </a:cubicBezTo>
                  <a:cubicBezTo>
                    <a:pt x="9943039" y="123976"/>
                    <a:pt x="9887922" y="115859"/>
                    <a:pt x="9841630" y="125994"/>
                  </a:cubicBezTo>
                  <a:cubicBezTo>
                    <a:pt x="9765303" y="142708"/>
                    <a:pt x="9677292" y="151640"/>
                    <a:pt x="9596711" y="139918"/>
                  </a:cubicBezTo>
                  <a:cubicBezTo>
                    <a:pt x="9576263" y="136939"/>
                    <a:pt x="9560325" y="119295"/>
                    <a:pt x="9540196" y="114695"/>
                  </a:cubicBezTo>
                  <a:cubicBezTo>
                    <a:pt x="9464821" y="97497"/>
                    <a:pt x="9381319" y="67934"/>
                    <a:pt x="9302071" y="64464"/>
                  </a:cubicBezTo>
                  <a:cubicBezTo>
                    <a:pt x="9264669" y="62826"/>
                    <a:pt x="9242253" y="96823"/>
                    <a:pt x="9211329" y="113571"/>
                  </a:cubicBezTo>
                  <a:cubicBezTo>
                    <a:pt x="9175261" y="133125"/>
                    <a:pt x="9113412" y="142445"/>
                    <a:pt x="9073534" y="141659"/>
                  </a:cubicBezTo>
                  <a:cubicBezTo>
                    <a:pt x="9019305" y="140589"/>
                    <a:pt x="8950915" y="117706"/>
                    <a:pt x="8904751" y="88776"/>
                  </a:cubicBezTo>
                  <a:cubicBezTo>
                    <a:pt x="8877510" y="71683"/>
                    <a:pt x="8822519" y="23457"/>
                    <a:pt x="8786514" y="24835"/>
                  </a:cubicBezTo>
                  <a:cubicBezTo>
                    <a:pt x="8778767" y="25130"/>
                    <a:pt x="8775274" y="35554"/>
                    <a:pt x="8768544" y="39214"/>
                  </a:cubicBezTo>
                  <a:cubicBezTo>
                    <a:pt x="8740921" y="54175"/>
                    <a:pt x="8667388" y="89057"/>
                    <a:pt x="8635892" y="80798"/>
                  </a:cubicBezTo>
                  <a:cubicBezTo>
                    <a:pt x="8574614" y="64744"/>
                    <a:pt x="8519052" y="12089"/>
                    <a:pt x="8456759" y="925"/>
                  </a:cubicBezTo>
                  <a:cubicBezTo>
                    <a:pt x="8413388" y="-6856"/>
                    <a:pt x="8430406" y="36420"/>
                    <a:pt x="8408054" y="57556"/>
                  </a:cubicBezTo>
                  <a:cubicBezTo>
                    <a:pt x="8387162" y="77329"/>
                    <a:pt x="8268418" y="106414"/>
                    <a:pt x="8238637" y="105111"/>
                  </a:cubicBezTo>
                  <a:cubicBezTo>
                    <a:pt x="8192789" y="103105"/>
                    <a:pt x="8150943" y="80420"/>
                    <a:pt x="8107509" y="69043"/>
                  </a:cubicBezTo>
                  <a:cubicBezTo>
                    <a:pt x="8066615" y="58329"/>
                    <a:pt x="8022292" y="78337"/>
                    <a:pt x="7982541" y="69258"/>
                  </a:cubicBezTo>
                  <a:cubicBezTo>
                    <a:pt x="7949076" y="61634"/>
                    <a:pt x="7917136" y="45189"/>
                    <a:pt x="7883989" y="36511"/>
                  </a:cubicBezTo>
                  <a:cubicBezTo>
                    <a:pt x="7842524" y="25642"/>
                    <a:pt x="7791406" y="42079"/>
                    <a:pt x="7749560" y="32521"/>
                  </a:cubicBezTo>
                  <a:cubicBezTo>
                    <a:pt x="7707014" y="22822"/>
                    <a:pt x="7668279" y="14506"/>
                    <a:pt x="7623639" y="9949"/>
                  </a:cubicBezTo>
                  <a:cubicBezTo>
                    <a:pt x="7588015" y="6313"/>
                    <a:pt x="7555821" y="15388"/>
                    <a:pt x="7521722" y="9280"/>
                  </a:cubicBezTo>
                  <a:cubicBezTo>
                    <a:pt x="7460635" y="-1678"/>
                    <a:pt x="7457967" y="65025"/>
                    <a:pt x="7399420" y="77853"/>
                  </a:cubicBezTo>
                  <a:cubicBezTo>
                    <a:pt x="7344239" y="89930"/>
                    <a:pt x="7291216" y="55013"/>
                    <a:pt x="7236670" y="61252"/>
                  </a:cubicBezTo>
                  <a:cubicBezTo>
                    <a:pt x="7206190" y="64744"/>
                    <a:pt x="7154183" y="87317"/>
                    <a:pt x="7127132" y="101952"/>
                  </a:cubicBezTo>
                  <a:cubicBezTo>
                    <a:pt x="7113607" y="109273"/>
                    <a:pt x="7106431" y="128241"/>
                    <a:pt x="7091255" y="130710"/>
                  </a:cubicBezTo>
                  <a:cubicBezTo>
                    <a:pt x="7084461" y="131814"/>
                    <a:pt x="7079190" y="121198"/>
                    <a:pt x="7072395" y="122302"/>
                  </a:cubicBezTo>
                  <a:cubicBezTo>
                    <a:pt x="7054933" y="125128"/>
                    <a:pt x="7030422" y="145601"/>
                    <a:pt x="7013340" y="151943"/>
                  </a:cubicBezTo>
                  <a:cubicBezTo>
                    <a:pt x="6992258" y="159774"/>
                    <a:pt x="6960826" y="156054"/>
                    <a:pt x="6939744" y="163885"/>
                  </a:cubicBezTo>
                  <a:cubicBezTo>
                    <a:pt x="6916122" y="172659"/>
                    <a:pt x="6901962" y="196319"/>
                    <a:pt x="6871291" y="189322"/>
                  </a:cubicBezTo>
                  <a:cubicBezTo>
                    <a:pt x="6826015" y="178998"/>
                    <a:pt x="6840748" y="130942"/>
                    <a:pt x="6803473" y="114323"/>
                  </a:cubicBezTo>
                  <a:cubicBezTo>
                    <a:pt x="6729940" y="81530"/>
                    <a:pt x="6642374" y="155832"/>
                    <a:pt x="6563761" y="141742"/>
                  </a:cubicBezTo>
                  <a:cubicBezTo>
                    <a:pt x="6536646" y="136879"/>
                    <a:pt x="6521724" y="116916"/>
                    <a:pt x="6502038" y="103024"/>
                  </a:cubicBezTo>
                  <a:cubicBezTo>
                    <a:pt x="6474797" y="83721"/>
                    <a:pt x="6420504" y="59782"/>
                    <a:pt x="6388945" y="52578"/>
                  </a:cubicBezTo>
                  <a:cubicBezTo>
                    <a:pt x="6362338" y="46504"/>
                    <a:pt x="6343288" y="77182"/>
                    <a:pt x="6306776" y="83103"/>
                  </a:cubicBezTo>
                  <a:cubicBezTo>
                    <a:pt x="6255595" y="91411"/>
                    <a:pt x="6193428" y="78677"/>
                    <a:pt x="6144978" y="89288"/>
                  </a:cubicBezTo>
                  <a:cubicBezTo>
                    <a:pt x="6137422" y="90937"/>
                    <a:pt x="6134627" y="102433"/>
                    <a:pt x="6127007" y="103667"/>
                  </a:cubicBezTo>
                  <a:cubicBezTo>
                    <a:pt x="6106624" y="106979"/>
                    <a:pt x="6090114" y="84748"/>
                    <a:pt x="6070429" y="78444"/>
                  </a:cubicBezTo>
                  <a:cubicBezTo>
                    <a:pt x="6024137" y="63597"/>
                    <a:pt x="5943936" y="25261"/>
                    <a:pt x="5893136" y="44144"/>
                  </a:cubicBezTo>
                  <a:cubicBezTo>
                    <a:pt x="5846528" y="61460"/>
                    <a:pt x="5864117" y="125715"/>
                    <a:pt x="5804236" y="138825"/>
                  </a:cubicBezTo>
                  <a:cubicBezTo>
                    <a:pt x="5773312" y="145602"/>
                    <a:pt x="5784806" y="135464"/>
                    <a:pt x="5752865" y="127097"/>
                  </a:cubicBezTo>
                  <a:cubicBezTo>
                    <a:pt x="5715908" y="117423"/>
                    <a:pt x="5672919" y="115281"/>
                    <a:pt x="5636406" y="108728"/>
                  </a:cubicBezTo>
                  <a:cubicBezTo>
                    <a:pt x="5595830" y="101454"/>
                    <a:pt x="5580717" y="127191"/>
                    <a:pt x="5544801" y="135049"/>
                  </a:cubicBezTo>
                  <a:cubicBezTo>
                    <a:pt x="5504256" y="143929"/>
                    <a:pt x="5459800" y="130686"/>
                    <a:pt x="5419789" y="135263"/>
                  </a:cubicBezTo>
                  <a:cubicBezTo>
                    <a:pt x="5386927" y="139022"/>
                    <a:pt x="5351272" y="150267"/>
                    <a:pt x="5318786" y="157381"/>
                  </a:cubicBezTo>
                  <a:cubicBezTo>
                    <a:pt x="5300860" y="161306"/>
                    <a:pt x="5207432" y="164280"/>
                    <a:pt x="5198930" y="171090"/>
                  </a:cubicBezTo>
                  <a:cubicBezTo>
                    <a:pt x="5179778" y="186426"/>
                    <a:pt x="5183962" y="230082"/>
                    <a:pt x="5164811" y="245418"/>
                  </a:cubicBezTo>
                  <a:cubicBezTo>
                    <a:pt x="5138312" y="266639"/>
                    <a:pt x="5063642" y="260512"/>
                    <a:pt x="5031264" y="264220"/>
                  </a:cubicBezTo>
                  <a:cubicBezTo>
                    <a:pt x="4978286" y="270278"/>
                    <a:pt x="4926159" y="259108"/>
                    <a:pt x="4873701" y="261115"/>
                  </a:cubicBezTo>
                  <a:cubicBezTo>
                    <a:pt x="4748099" y="265915"/>
                    <a:pt x="4622508" y="257121"/>
                    <a:pt x="4497756" y="238966"/>
                  </a:cubicBezTo>
                  <a:cubicBezTo>
                    <a:pt x="4479170" y="236261"/>
                    <a:pt x="4454906" y="245170"/>
                    <a:pt x="4437825" y="245824"/>
                  </a:cubicBezTo>
                  <a:cubicBezTo>
                    <a:pt x="4388536" y="247710"/>
                    <a:pt x="4346054" y="245754"/>
                    <a:pt x="4299122" y="251126"/>
                  </a:cubicBezTo>
                  <a:cubicBezTo>
                    <a:pt x="4212501" y="261032"/>
                    <a:pt x="4116343" y="223110"/>
                    <a:pt x="4033603" y="211070"/>
                  </a:cubicBezTo>
                  <a:cubicBezTo>
                    <a:pt x="3977024" y="202834"/>
                    <a:pt x="3922935" y="206225"/>
                    <a:pt x="3866617" y="203762"/>
                  </a:cubicBezTo>
                  <a:cubicBezTo>
                    <a:pt x="3778294" y="199894"/>
                    <a:pt x="3690182" y="190350"/>
                    <a:pt x="3601993" y="186490"/>
                  </a:cubicBezTo>
                  <a:cubicBezTo>
                    <a:pt x="3561506" y="184718"/>
                    <a:pt x="3524834" y="181970"/>
                    <a:pt x="3489769" y="158829"/>
                  </a:cubicBezTo>
                  <a:cubicBezTo>
                    <a:pt x="3461271" y="140019"/>
                    <a:pt x="3453956" y="120669"/>
                    <a:pt x="3414357" y="125198"/>
                  </a:cubicBezTo>
                  <a:cubicBezTo>
                    <a:pt x="3355010" y="131987"/>
                    <a:pt x="3347568" y="207743"/>
                    <a:pt x="3316046" y="215674"/>
                  </a:cubicBezTo>
                  <a:cubicBezTo>
                    <a:pt x="3271666" y="226837"/>
                    <a:pt x="3186164" y="183450"/>
                    <a:pt x="3138735" y="181375"/>
                  </a:cubicBezTo>
                  <a:cubicBezTo>
                    <a:pt x="3090850" y="179279"/>
                    <a:pt x="3042863" y="175282"/>
                    <a:pt x="2994863" y="173181"/>
                  </a:cubicBezTo>
                  <a:cubicBezTo>
                    <a:pt x="2959316" y="171625"/>
                    <a:pt x="2924474" y="185455"/>
                    <a:pt x="2888704" y="181803"/>
                  </a:cubicBezTo>
                  <a:cubicBezTo>
                    <a:pt x="2808281" y="173598"/>
                    <a:pt x="2728138" y="167193"/>
                    <a:pt x="2647201" y="163649"/>
                  </a:cubicBezTo>
                  <a:cubicBezTo>
                    <a:pt x="2595366" y="161380"/>
                    <a:pt x="2536266" y="178958"/>
                    <a:pt x="2485371" y="169835"/>
                  </a:cubicBezTo>
                  <a:cubicBezTo>
                    <a:pt x="2451970" y="163846"/>
                    <a:pt x="2418963" y="155979"/>
                    <a:pt x="2383473" y="169165"/>
                  </a:cubicBezTo>
                  <a:cubicBezTo>
                    <a:pt x="2376259" y="171847"/>
                    <a:pt x="2373046" y="181896"/>
                    <a:pt x="2365515" y="183544"/>
                  </a:cubicBezTo>
                  <a:cubicBezTo>
                    <a:pt x="2352478" y="186401"/>
                    <a:pt x="2254580" y="184235"/>
                    <a:pt x="2249926" y="187963"/>
                  </a:cubicBezTo>
                  <a:cubicBezTo>
                    <a:pt x="2236280" y="198891"/>
                    <a:pt x="2234590" y="221865"/>
                    <a:pt x="2219179" y="230216"/>
                  </a:cubicBezTo>
                  <a:cubicBezTo>
                    <a:pt x="2194097" y="243798"/>
                    <a:pt x="2165655" y="242395"/>
                    <a:pt x="2141290" y="251450"/>
                  </a:cubicBezTo>
                  <a:cubicBezTo>
                    <a:pt x="2116931" y="260499"/>
                    <a:pt x="2096503" y="280057"/>
                    <a:pt x="2068570" y="286178"/>
                  </a:cubicBezTo>
                  <a:cubicBezTo>
                    <a:pt x="2024126" y="295906"/>
                    <a:pt x="1974304" y="281746"/>
                    <a:pt x="1929860" y="291480"/>
                  </a:cubicBezTo>
                  <a:cubicBezTo>
                    <a:pt x="1879181" y="302580"/>
                    <a:pt x="1831016" y="348853"/>
                    <a:pt x="1774095" y="333943"/>
                  </a:cubicBezTo>
                  <a:cubicBezTo>
                    <a:pt x="1744644" y="326234"/>
                    <a:pt x="1718926" y="302879"/>
                    <a:pt x="1689253" y="296110"/>
                  </a:cubicBezTo>
                  <a:cubicBezTo>
                    <a:pt x="1656842" y="288718"/>
                    <a:pt x="1620895" y="311832"/>
                    <a:pt x="1592517" y="308937"/>
                  </a:cubicBezTo>
                  <a:cubicBezTo>
                    <a:pt x="1578794" y="307540"/>
                    <a:pt x="1568056" y="295919"/>
                    <a:pt x="1554810" y="292122"/>
                  </a:cubicBezTo>
                  <a:cubicBezTo>
                    <a:pt x="1536979" y="287010"/>
                    <a:pt x="1517244" y="293817"/>
                    <a:pt x="1499146" y="289683"/>
                  </a:cubicBezTo>
                  <a:cubicBezTo>
                    <a:pt x="1478712" y="285023"/>
                    <a:pt x="1459281" y="274672"/>
                    <a:pt x="1438326" y="273751"/>
                  </a:cubicBezTo>
                  <a:cubicBezTo>
                    <a:pt x="1409611" y="272494"/>
                    <a:pt x="1402353" y="296338"/>
                    <a:pt x="1374134" y="289899"/>
                  </a:cubicBezTo>
                  <a:cubicBezTo>
                    <a:pt x="1314831" y="276367"/>
                    <a:pt x="1251858" y="278425"/>
                    <a:pt x="1192556" y="264893"/>
                  </a:cubicBezTo>
                  <a:cubicBezTo>
                    <a:pt x="1147617" y="254638"/>
                    <a:pt x="1124172" y="297913"/>
                    <a:pt x="1087292" y="296300"/>
                  </a:cubicBezTo>
                  <a:cubicBezTo>
                    <a:pt x="1076954" y="295849"/>
                    <a:pt x="1069092" y="285988"/>
                    <a:pt x="1059009" y="283689"/>
                  </a:cubicBezTo>
                  <a:cubicBezTo>
                    <a:pt x="1021017" y="275021"/>
                    <a:pt x="977417" y="280311"/>
                    <a:pt x="938257" y="274609"/>
                  </a:cubicBezTo>
                  <a:cubicBezTo>
                    <a:pt x="880142" y="266157"/>
                    <a:pt x="813575" y="252091"/>
                    <a:pt x="756685" y="249602"/>
                  </a:cubicBezTo>
                  <a:cubicBezTo>
                    <a:pt x="721665" y="248072"/>
                    <a:pt x="681152" y="263521"/>
                    <a:pt x="646252" y="267516"/>
                  </a:cubicBezTo>
                  <a:cubicBezTo>
                    <a:pt x="612845" y="271338"/>
                    <a:pt x="576605" y="259781"/>
                    <a:pt x="544354" y="266849"/>
                  </a:cubicBezTo>
                  <a:cubicBezTo>
                    <a:pt x="503574" y="275777"/>
                    <a:pt x="467055" y="278927"/>
                    <a:pt x="424498" y="280559"/>
                  </a:cubicBezTo>
                  <a:cubicBezTo>
                    <a:pt x="357556" y="283118"/>
                    <a:pt x="293719" y="284953"/>
                    <a:pt x="225863" y="292712"/>
                  </a:cubicBezTo>
                  <a:cubicBezTo>
                    <a:pt x="198609" y="295830"/>
                    <a:pt x="158877" y="286775"/>
                    <a:pt x="133394" y="296249"/>
                  </a:cubicBezTo>
                  <a:cubicBezTo>
                    <a:pt x="126175" y="298929"/>
                    <a:pt x="123044" y="309394"/>
                    <a:pt x="115437" y="310626"/>
                  </a:cubicBezTo>
                  <a:cubicBezTo>
                    <a:pt x="108629" y="311731"/>
                    <a:pt x="103473" y="301958"/>
                    <a:pt x="96583" y="302218"/>
                  </a:cubicBezTo>
                  <a:cubicBezTo>
                    <a:pt x="86836" y="302593"/>
                    <a:pt x="0" y="303012"/>
                    <a:pt x="0" y="303012"/>
                  </a:cubicBezTo>
                  <a:cubicBezTo>
                    <a:pt x="0" y="303012"/>
                    <a:pt x="60871" y="5838657"/>
                    <a:pt x="83210" y="5848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5" name="Google Shape;305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5"/>
          <p:cNvSpPr txBox="1">
            <a:spLocks noGrp="1"/>
          </p:cNvSpPr>
          <p:nvPr>
            <p:ph type="subTitle" idx="1"/>
          </p:nvPr>
        </p:nvSpPr>
        <p:spPr>
          <a:xfrm>
            <a:off x="1047331" y="2062377"/>
            <a:ext cx="3207000" cy="4617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00" b="1"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07" name="Google Shape;307;p5"/>
          <p:cNvSpPr txBox="1">
            <a:spLocks noGrp="1"/>
          </p:cNvSpPr>
          <p:nvPr>
            <p:ph type="body" idx="2"/>
          </p:nvPr>
        </p:nvSpPr>
        <p:spPr>
          <a:xfrm>
            <a:off x="415633" y="2485981"/>
            <a:ext cx="3608400" cy="1297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308" name="Google Shape;308;p5"/>
          <p:cNvSpPr txBox="1">
            <a:spLocks noGrp="1"/>
          </p:cNvSpPr>
          <p:nvPr>
            <p:ph type="subTitle" idx="3"/>
          </p:nvPr>
        </p:nvSpPr>
        <p:spPr>
          <a:xfrm>
            <a:off x="4492470" y="2062377"/>
            <a:ext cx="3207000" cy="4617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00" b="1"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09" name="Google Shape;309;p5"/>
          <p:cNvSpPr txBox="1">
            <a:spLocks noGrp="1"/>
          </p:cNvSpPr>
          <p:nvPr>
            <p:ph type="body" idx="4"/>
          </p:nvPr>
        </p:nvSpPr>
        <p:spPr>
          <a:xfrm>
            <a:off x="4291820" y="2485981"/>
            <a:ext cx="3608400" cy="1297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310" name="Google Shape;310;p5"/>
          <p:cNvSpPr txBox="1">
            <a:spLocks noGrp="1"/>
          </p:cNvSpPr>
          <p:nvPr>
            <p:ph type="subTitle" idx="5"/>
          </p:nvPr>
        </p:nvSpPr>
        <p:spPr>
          <a:xfrm>
            <a:off x="7937633" y="2062377"/>
            <a:ext cx="3207000" cy="4617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00" b="1"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11" name="Google Shape;311;p5"/>
          <p:cNvSpPr txBox="1">
            <a:spLocks noGrp="1"/>
          </p:cNvSpPr>
          <p:nvPr>
            <p:ph type="body" idx="6"/>
          </p:nvPr>
        </p:nvSpPr>
        <p:spPr>
          <a:xfrm>
            <a:off x="8168032" y="2485981"/>
            <a:ext cx="3608400" cy="1297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312" name="Google Shape;312;p5"/>
          <p:cNvSpPr txBox="1">
            <a:spLocks noGrp="1"/>
          </p:cNvSpPr>
          <p:nvPr>
            <p:ph type="subTitle" idx="7"/>
          </p:nvPr>
        </p:nvSpPr>
        <p:spPr>
          <a:xfrm>
            <a:off x="1047275" y="4207354"/>
            <a:ext cx="3207000" cy="4617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00" b="1"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13" name="Google Shape;313;p5"/>
          <p:cNvSpPr txBox="1">
            <a:spLocks noGrp="1"/>
          </p:cNvSpPr>
          <p:nvPr>
            <p:ph type="body" idx="8"/>
          </p:nvPr>
        </p:nvSpPr>
        <p:spPr>
          <a:xfrm>
            <a:off x="415571" y="4951131"/>
            <a:ext cx="3608400" cy="1297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314" name="Google Shape;314;p5"/>
          <p:cNvSpPr txBox="1">
            <a:spLocks noGrp="1"/>
          </p:cNvSpPr>
          <p:nvPr>
            <p:ph type="subTitle" idx="9"/>
          </p:nvPr>
        </p:nvSpPr>
        <p:spPr>
          <a:xfrm>
            <a:off x="4492415" y="4207354"/>
            <a:ext cx="3207000" cy="4617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00" b="1"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15" name="Google Shape;315;p5"/>
          <p:cNvSpPr txBox="1">
            <a:spLocks noGrp="1"/>
          </p:cNvSpPr>
          <p:nvPr>
            <p:ph type="body" idx="13"/>
          </p:nvPr>
        </p:nvSpPr>
        <p:spPr>
          <a:xfrm>
            <a:off x="4291758" y="4951131"/>
            <a:ext cx="3608400" cy="1297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316" name="Google Shape;316;p5"/>
          <p:cNvSpPr txBox="1">
            <a:spLocks noGrp="1"/>
          </p:cNvSpPr>
          <p:nvPr>
            <p:ph type="subTitle" idx="14"/>
          </p:nvPr>
        </p:nvSpPr>
        <p:spPr>
          <a:xfrm>
            <a:off x="7937577" y="4207354"/>
            <a:ext cx="3207000" cy="4617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00" b="1"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17" name="Google Shape;317;p5"/>
          <p:cNvSpPr txBox="1">
            <a:spLocks noGrp="1"/>
          </p:cNvSpPr>
          <p:nvPr>
            <p:ph type="body" idx="15"/>
          </p:nvPr>
        </p:nvSpPr>
        <p:spPr>
          <a:xfrm>
            <a:off x="8167970" y="4951131"/>
            <a:ext cx="3608400" cy="1297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8"/>
          <p:cNvSpPr/>
          <p:nvPr/>
        </p:nvSpPr>
        <p:spPr>
          <a:xfrm>
            <a:off x="8612119" y="281177"/>
            <a:ext cx="2441712" cy="2403749"/>
          </a:xfrm>
          <a:custGeom>
            <a:avLst/>
            <a:gdLst/>
            <a:ahLst/>
            <a:cxnLst/>
            <a:rect l="l" t="t" r="r" b="b"/>
            <a:pathLst>
              <a:path w="1449087" h="1426557" extrusionOk="0">
                <a:moveTo>
                  <a:pt x="0" y="0"/>
                </a:moveTo>
                <a:lnTo>
                  <a:pt x="1449087" y="0"/>
                </a:lnTo>
                <a:lnTo>
                  <a:pt x="1449087" y="1426558"/>
                </a:lnTo>
                <a:lnTo>
                  <a:pt x="0" y="142655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84" name="Google Shape;484;p8"/>
          <p:cNvGrpSpPr/>
          <p:nvPr/>
        </p:nvGrpSpPr>
        <p:grpSpPr>
          <a:xfrm>
            <a:off x="9022706" y="626132"/>
            <a:ext cx="1663236" cy="1496675"/>
            <a:chOff x="8671165" y="3767466"/>
            <a:chExt cx="986440" cy="887655"/>
          </a:xfrm>
        </p:grpSpPr>
        <p:sp>
          <p:nvSpPr>
            <p:cNvPr id="485" name="Google Shape;485;p8"/>
            <p:cNvSpPr/>
            <p:nvPr/>
          </p:nvSpPr>
          <p:spPr>
            <a:xfrm>
              <a:off x="8671165" y="3912736"/>
              <a:ext cx="986440" cy="16060"/>
            </a:xfrm>
            <a:custGeom>
              <a:avLst/>
              <a:gdLst/>
              <a:ahLst/>
              <a:cxnLst/>
              <a:rect l="l" t="t" r="r" b="b"/>
              <a:pathLst>
                <a:path w="986440" h="16060" extrusionOk="0">
                  <a:moveTo>
                    <a:pt x="975457" y="0"/>
                  </a:moveTo>
                  <a:lnTo>
                    <a:pt x="10715" y="214"/>
                  </a:lnTo>
                  <a:cubicBezTo>
                    <a:pt x="4688" y="214"/>
                    <a:pt x="0" y="3858"/>
                    <a:pt x="0" y="8244"/>
                  </a:cubicBezTo>
                  <a:cubicBezTo>
                    <a:pt x="0" y="12631"/>
                    <a:pt x="4688" y="16060"/>
                    <a:pt x="10715" y="16060"/>
                  </a:cubicBezTo>
                  <a:lnTo>
                    <a:pt x="975457" y="16060"/>
                  </a:lnTo>
                  <a:cubicBezTo>
                    <a:pt x="981485" y="16060"/>
                    <a:pt x="986441" y="12417"/>
                    <a:pt x="986441" y="8030"/>
                  </a:cubicBezTo>
                  <a:cubicBezTo>
                    <a:pt x="986441" y="3643"/>
                    <a:pt x="981485" y="0"/>
                    <a:pt x="975457" y="0"/>
                  </a:cubicBezTo>
                  <a:close/>
                </a:path>
              </a:pathLst>
            </a:custGeom>
            <a:solidFill>
              <a:srgbClr val="000000">
                <a:alpha val="220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8"/>
            <p:cNvSpPr/>
            <p:nvPr/>
          </p:nvSpPr>
          <p:spPr>
            <a:xfrm>
              <a:off x="8671165" y="3767466"/>
              <a:ext cx="669726" cy="16066"/>
            </a:xfrm>
            <a:custGeom>
              <a:avLst/>
              <a:gdLst/>
              <a:ahLst/>
              <a:cxnLst/>
              <a:rect l="l" t="t" r="r" b="b"/>
              <a:pathLst>
                <a:path w="669726" h="16066" extrusionOk="0">
                  <a:moveTo>
                    <a:pt x="662293" y="0"/>
                  </a:moveTo>
                  <a:lnTo>
                    <a:pt x="7300" y="221"/>
                  </a:lnTo>
                  <a:cubicBezTo>
                    <a:pt x="3215" y="221"/>
                    <a:pt x="0" y="3864"/>
                    <a:pt x="0" y="8251"/>
                  </a:cubicBezTo>
                  <a:cubicBezTo>
                    <a:pt x="0" y="12637"/>
                    <a:pt x="3215" y="16067"/>
                    <a:pt x="7300" y="16067"/>
                  </a:cubicBezTo>
                  <a:lnTo>
                    <a:pt x="662293" y="16067"/>
                  </a:lnTo>
                  <a:cubicBezTo>
                    <a:pt x="666378" y="16067"/>
                    <a:pt x="669727" y="12423"/>
                    <a:pt x="669727" y="8036"/>
                  </a:cubicBezTo>
                  <a:cubicBezTo>
                    <a:pt x="669727" y="3643"/>
                    <a:pt x="666378" y="0"/>
                    <a:pt x="662293" y="0"/>
                  </a:cubicBezTo>
                  <a:close/>
                </a:path>
              </a:pathLst>
            </a:custGeom>
            <a:solidFill>
              <a:srgbClr val="000000">
                <a:alpha val="220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8"/>
            <p:cNvSpPr/>
            <p:nvPr/>
          </p:nvSpPr>
          <p:spPr>
            <a:xfrm>
              <a:off x="8671165" y="4058107"/>
              <a:ext cx="986440" cy="15845"/>
            </a:xfrm>
            <a:custGeom>
              <a:avLst/>
              <a:gdLst/>
              <a:ahLst/>
              <a:cxnLst/>
              <a:rect l="l" t="t" r="r" b="b"/>
              <a:pathLst>
                <a:path w="986440" h="15845" extrusionOk="0">
                  <a:moveTo>
                    <a:pt x="10715" y="0"/>
                  </a:moveTo>
                  <a:cubicBezTo>
                    <a:pt x="4688" y="0"/>
                    <a:pt x="0" y="3643"/>
                    <a:pt x="0" y="8030"/>
                  </a:cubicBezTo>
                  <a:cubicBezTo>
                    <a:pt x="0" y="12423"/>
                    <a:pt x="4688" y="15846"/>
                    <a:pt x="10715" y="15846"/>
                  </a:cubicBezTo>
                  <a:lnTo>
                    <a:pt x="975457" y="15846"/>
                  </a:lnTo>
                  <a:cubicBezTo>
                    <a:pt x="981485" y="15846"/>
                    <a:pt x="986441" y="12203"/>
                    <a:pt x="986441" y="7816"/>
                  </a:cubicBezTo>
                  <a:cubicBezTo>
                    <a:pt x="986441" y="3429"/>
                    <a:pt x="981485" y="0"/>
                    <a:pt x="975457" y="0"/>
                  </a:cubicBezTo>
                  <a:lnTo>
                    <a:pt x="10715" y="0"/>
                  </a:lnTo>
                  <a:close/>
                </a:path>
              </a:pathLst>
            </a:custGeom>
            <a:solidFill>
              <a:srgbClr val="000000">
                <a:alpha val="220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8"/>
            <p:cNvSpPr/>
            <p:nvPr/>
          </p:nvSpPr>
          <p:spPr>
            <a:xfrm>
              <a:off x="8671165" y="4203264"/>
              <a:ext cx="986440" cy="16066"/>
            </a:xfrm>
            <a:custGeom>
              <a:avLst/>
              <a:gdLst/>
              <a:ahLst/>
              <a:cxnLst/>
              <a:rect l="l" t="t" r="r" b="b"/>
              <a:pathLst>
                <a:path w="986440" h="16066" extrusionOk="0">
                  <a:moveTo>
                    <a:pt x="975457" y="0"/>
                  </a:moveTo>
                  <a:lnTo>
                    <a:pt x="10715" y="221"/>
                  </a:lnTo>
                  <a:cubicBezTo>
                    <a:pt x="4688" y="221"/>
                    <a:pt x="0" y="3643"/>
                    <a:pt x="0" y="8030"/>
                  </a:cubicBezTo>
                  <a:cubicBezTo>
                    <a:pt x="0" y="12423"/>
                    <a:pt x="4688" y="16067"/>
                    <a:pt x="10715" y="16067"/>
                  </a:cubicBezTo>
                  <a:lnTo>
                    <a:pt x="975457" y="15846"/>
                  </a:lnTo>
                  <a:cubicBezTo>
                    <a:pt x="981485" y="15846"/>
                    <a:pt x="986441" y="12423"/>
                    <a:pt x="986441" y="8030"/>
                  </a:cubicBezTo>
                  <a:cubicBezTo>
                    <a:pt x="986441" y="3643"/>
                    <a:pt x="981485" y="0"/>
                    <a:pt x="975457" y="0"/>
                  </a:cubicBezTo>
                  <a:close/>
                </a:path>
              </a:pathLst>
            </a:custGeom>
            <a:solidFill>
              <a:srgbClr val="000000">
                <a:alpha val="220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8"/>
            <p:cNvSpPr/>
            <p:nvPr/>
          </p:nvSpPr>
          <p:spPr>
            <a:xfrm>
              <a:off x="8671165" y="4348641"/>
              <a:ext cx="986440" cy="15845"/>
            </a:xfrm>
            <a:custGeom>
              <a:avLst/>
              <a:gdLst/>
              <a:ahLst/>
              <a:cxnLst/>
              <a:rect l="l" t="t" r="r" b="b"/>
              <a:pathLst>
                <a:path w="986440" h="15845" extrusionOk="0">
                  <a:moveTo>
                    <a:pt x="10715" y="0"/>
                  </a:moveTo>
                  <a:cubicBezTo>
                    <a:pt x="4688" y="0"/>
                    <a:pt x="0" y="3643"/>
                    <a:pt x="0" y="8030"/>
                  </a:cubicBezTo>
                  <a:cubicBezTo>
                    <a:pt x="0" y="12417"/>
                    <a:pt x="4688" y="15846"/>
                    <a:pt x="10715" y="15846"/>
                  </a:cubicBezTo>
                  <a:lnTo>
                    <a:pt x="975457" y="15846"/>
                  </a:lnTo>
                  <a:cubicBezTo>
                    <a:pt x="981485" y="15846"/>
                    <a:pt x="986441" y="12203"/>
                    <a:pt x="986441" y="7809"/>
                  </a:cubicBezTo>
                  <a:cubicBezTo>
                    <a:pt x="986441" y="3423"/>
                    <a:pt x="981485" y="0"/>
                    <a:pt x="975457" y="0"/>
                  </a:cubicBezTo>
                  <a:lnTo>
                    <a:pt x="10715" y="0"/>
                  </a:lnTo>
                  <a:close/>
                </a:path>
              </a:pathLst>
            </a:custGeom>
            <a:solidFill>
              <a:srgbClr val="000000">
                <a:alpha val="220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8"/>
            <p:cNvSpPr/>
            <p:nvPr/>
          </p:nvSpPr>
          <p:spPr>
            <a:xfrm>
              <a:off x="8671165" y="4493798"/>
              <a:ext cx="986440" cy="16060"/>
            </a:xfrm>
            <a:custGeom>
              <a:avLst/>
              <a:gdLst/>
              <a:ahLst/>
              <a:cxnLst/>
              <a:rect l="l" t="t" r="r" b="b"/>
              <a:pathLst>
                <a:path w="986440" h="16060" extrusionOk="0">
                  <a:moveTo>
                    <a:pt x="10715" y="0"/>
                  </a:moveTo>
                  <a:cubicBezTo>
                    <a:pt x="4688" y="0"/>
                    <a:pt x="0" y="3643"/>
                    <a:pt x="0" y="8030"/>
                  </a:cubicBezTo>
                  <a:cubicBezTo>
                    <a:pt x="0" y="12417"/>
                    <a:pt x="4688" y="16060"/>
                    <a:pt x="10715" y="16060"/>
                  </a:cubicBezTo>
                  <a:lnTo>
                    <a:pt x="975457" y="15846"/>
                  </a:lnTo>
                  <a:cubicBezTo>
                    <a:pt x="981485" y="15846"/>
                    <a:pt x="986441" y="12417"/>
                    <a:pt x="986441" y="8030"/>
                  </a:cubicBezTo>
                  <a:cubicBezTo>
                    <a:pt x="986441" y="3643"/>
                    <a:pt x="981485" y="0"/>
                    <a:pt x="975457" y="0"/>
                  </a:cubicBezTo>
                  <a:lnTo>
                    <a:pt x="10715" y="0"/>
                  </a:lnTo>
                  <a:close/>
                </a:path>
              </a:pathLst>
            </a:custGeom>
            <a:solidFill>
              <a:srgbClr val="000000">
                <a:alpha val="220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8"/>
            <p:cNvSpPr/>
            <p:nvPr/>
          </p:nvSpPr>
          <p:spPr>
            <a:xfrm>
              <a:off x="8671165" y="4639061"/>
              <a:ext cx="986440" cy="16060"/>
            </a:xfrm>
            <a:custGeom>
              <a:avLst/>
              <a:gdLst/>
              <a:ahLst/>
              <a:cxnLst/>
              <a:rect l="l" t="t" r="r" b="b"/>
              <a:pathLst>
                <a:path w="986440" h="16060" extrusionOk="0">
                  <a:moveTo>
                    <a:pt x="975457" y="0"/>
                  </a:moveTo>
                  <a:lnTo>
                    <a:pt x="10715" y="221"/>
                  </a:lnTo>
                  <a:cubicBezTo>
                    <a:pt x="4688" y="221"/>
                    <a:pt x="0" y="3643"/>
                    <a:pt x="0" y="8030"/>
                  </a:cubicBezTo>
                  <a:cubicBezTo>
                    <a:pt x="0" y="12423"/>
                    <a:pt x="4688" y="16060"/>
                    <a:pt x="10715" y="16060"/>
                  </a:cubicBezTo>
                  <a:lnTo>
                    <a:pt x="975457" y="16060"/>
                  </a:lnTo>
                  <a:cubicBezTo>
                    <a:pt x="981485" y="16060"/>
                    <a:pt x="986441" y="12417"/>
                    <a:pt x="986441" y="8030"/>
                  </a:cubicBezTo>
                  <a:cubicBezTo>
                    <a:pt x="986441" y="3643"/>
                    <a:pt x="981485" y="0"/>
                    <a:pt x="975457" y="0"/>
                  </a:cubicBezTo>
                  <a:close/>
                </a:path>
              </a:pathLst>
            </a:custGeom>
            <a:solidFill>
              <a:srgbClr val="000000">
                <a:alpha val="220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2" name="Google Shape;492;p8"/>
          <p:cNvGrpSpPr/>
          <p:nvPr/>
        </p:nvGrpSpPr>
        <p:grpSpPr>
          <a:xfrm>
            <a:off x="168534" y="2158069"/>
            <a:ext cx="3323627" cy="3318196"/>
            <a:chOff x="1632025" y="2099075"/>
            <a:chExt cx="3922609" cy="3916200"/>
          </a:xfrm>
        </p:grpSpPr>
        <p:sp>
          <p:nvSpPr>
            <p:cNvPr id="493" name="Google Shape;493;p8"/>
            <p:cNvSpPr/>
            <p:nvPr/>
          </p:nvSpPr>
          <p:spPr>
            <a:xfrm>
              <a:off x="1638434" y="2099075"/>
              <a:ext cx="3916200" cy="3916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srgbClr val="000000">
                  <a:alpha val="298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8"/>
            <p:cNvSpPr/>
            <p:nvPr/>
          </p:nvSpPr>
          <p:spPr>
            <a:xfrm>
              <a:off x="1632025" y="2104877"/>
              <a:ext cx="3916200" cy="609600"/>
            </a:xfrm>
            <a:prstGeom prst="rect">
              <a:avLst/>
            </a:prstGeom>
            <a:solidFill>
              <a:srgbClr val="000000">
                <a:alpha val="43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8"/>
          <p:cNvGrpSpPr/>
          <p:nvPr/>
        </p:nvGrpSpPr>
        <p:grpSpPr>
          <a:xfrm rot="1022271">
            <a:off x="186551" y="-241842"/>
            <a:ext cx="2285651" cy="2680219"/>
            <a:chOff x="1367510" y="76523"/>
            <a:chExt cx="2285678" cy="2680250"/>
          </a:xfrm>
        </p:grpSpPr>
        <p:grpSp>
          <p:nvGrpSpPr>
            <p:cNvPr id="496" name="Google Shape;496;p8"/>
            <p:cNvGrpSpPr/>
            <p:nvPr/>
          </p:nvGrpSpPr>
          <p:grpSpPr>
            <a:xfrm>
              <a:off x="1367510" y="76523"/>
              <a:ext cx="2285678" cy="2680250"/>
              <a:chOff x="2577852" y="585768"/>
              <a:chExt cx="1509396" cy="1769960"/>
            </a:xfrm>
          </p:grpSpPr>
          <p:sp>
            <p:nvSpPr>
              <p:cNvPr id="497" name="Google Shape;497;p8"/>
              <p:cNvSpPr/>
              <p:nvPr/>
            </p:nvSpPr>
            <p:spPr>
              <a:xfrm>
                <a:off x="2577852" y="585768"/>
                <a:ext cx="1509396" cy="1769960"/>
              </a:xfrm>
              <a:custGeom>
                <a:avLst/>
                <a:gdLst/>
                <a:ahLst/>
                <a:cxnLst/>
                <a:rect l="l" t="t" r="r" b="b"/>
                <a:pathLst>
                  <a:path w="1509396" h="1769960" extrusionOk="0">
                    <a:moveTo>
                      <a:pt x="0" y="0"/>
                    </a:moveTo>
                    <a:lnTo>
                      <a:pt x="0" y="1769961"/>
                    </a:lnTo>
                    <a:lnTo>
                      <a:pt x="1509396" y="1769961"/>
                    </a:lnTo>
                    <a:lnTo>
                      <a:pt x="1509396" y="0"/>
                    </a:lnTo>
                    <a:lnTo>
                      <a:pt x="1321250" y="0"/>
                    </a:lnTo>
                    <a:lnTo>
                      <a:pt x="1327733" y="119922"/>
                    </a:lnTo>
                    <a:lnTo>
                      <a:pt x="1327733" y="120130"/>
                    </a:lnTo>
                    <a:cubicBezTo>
                      <a:pt x="1340177" y="125132"/>
                      <a:pt x="1349084" y="137087"/>
                      <a:pt x="1349084" y="151319"/>
                    </a:cubicBezTo>
                    <a:cubicBezTo>
                      <a:pt x="1349084" y="169997"/>
                      <a:pt x="1333861" y="185220"/>
                      <a:pt x="1315176" y="185220"/>
                    </a:cubicBezTo>
                    <a:cubicBezTo>
                      <a:pt x="1296497" y="185220"/>
                      <a:pt x="1281274" y="169997"/>
                      <a:pt x="1281274" y="151319"/>
                    </a:cubicBezTo>
                    <a:cubicBezTo>
                      <a:pt x="1281274" y="138601"/>
                      <a:pt x="1288695" y="128006"/>
                      <a:pt x="1299062" y="122226"/>
                    </a:cubicBezTo>
                    <a:lnTo>
                      <a:pt x="1296758" y="0"/>
                    </a:lnTo>
                    <a:lnTo>
                      <a:pt x="1124518" y="0"/>
                    </a:lnTo>
                    <a:lnTo>
                      <a:pt x="1126192" y="119085"/>
                    </a:lnTo>
                    <a:cubicBezTo>
                      <a:pt x="1141027" y="122668"/>
                      <a:pt x="1152144" y="135379"/>
                      <a:pt x="1152144" y="151319"/>
                    </a:cubicBezTo>
                    <a:cubicBezTo>
                      <a:pt x="1152144" y="169997"/>
                      <a:pt x="1137129" y="185220"/>
                      <a:pt x="1118443" y="185220"/>
                    </a:cubicBezTo>
                    <a:cubicBezTo>
                      <a:pt x="1099765" y="185220"/>
                      <a:pt x="1084542" y="169997"/>
                      <a:pt x="1084542" y="151319"/>
                    </a:cubicBezTo>
                    <a:cubicBezTo>
                      <a:pt x="1084542" y="137944"/>
                      <a:pt x="1092539" y="126673"/>
                      <a:pt x="1103797" y="121181"/>
                    </a:cubicBezTo>
                    <a:lnTo>
                      <a:pt x="1098981" y="0"/>
                    </a:lnTo>
                    <a:lnTo>
                      <a:pt x="928408" y="0"/>
                    </a:lnTo>
                    <a:lnTo>
                      <a:pt x="930920" y="119292"/>
                    </a:lnTo>
                    <a:cubicBezTo>
                      <a:pt x="944964" y="123411"/>
                      <a:pt x="955405" y="135942"/>
                      <a:pt x="955412" y="151319"/>
                    </a:cubicBezTo>
                    <a:cubicBezTo>
                      <a:pt x="955412" y="169997"/>
                      <a:pt x="940397" y="185220"/>
                      <a:pt x="921711" y="185220"/>
                    </a:cubicBezTo>
                    <a:cubicBezTo>
                      <a:pt x="903033" y="185220"/>
                      <a:pt x="887810" y="169997"/>
                      <a:pt x="887810" y="151319"/>
                    </a:cubicBezTo>
                    <a:cubicBezTo>
                      <a:pt x="887810" y="135975"/>
                      <a:pt x="898298" y="123646"/>
                      <a:pt x="912295" y="119507"/>
                    </a:cubicBezTo>
                    <a:lnTo>
                      <a:pt x="913340" y="0"/>
                    </a:lnTo>
                    <a:lnTo>
                      <a:pt x="728750" y="0"/>
                    </a:lnTo>
                    <a:lnTo>
                      <a:pt x="733980" y="119292"/>
                    </a:lnTo>
                    <a:cubicBezTo>
                      <a:pt x="748098" y="123364"/>
                      <a:pt x="758680" y="135888"/>
                      <a:pt x="758680" y="151319"/>
                    </a:cubicBezTo>
                    <a:cubicBezTo>
                      <a:pt x="758680" y="169997"/>
                      <a:pt x="743457" y="185220"/>
                      <a:pt x="724771" y="185220"/>
                    </a:cubicBezTo>
                    <a:cubicBezTo>
                      <a:pt x="706093" y="185220"/>
                      <a:pt x="691078" y="169997"/>
                      <a:pt x="691078" y="151319"/>
                    </a:cubicBezTo>
                    <a:cubicBezTo>
                      <a:pt x="691078" y="137409"/>
                      <a:pt x="699382" y="125541"/>
                      <a:pt x="711377" y="120344"/>
                    </a:cubicBezTo>
                    <a:lnTo>
                      <a:pt x="706776" y="0"/>
                    </a:lnTo>
                    <a:lnTo>
                      <a:pt x="524691" y="0"/>
                    </a:lnTo>
                    <a:lnTo>
                      <a:pt x="532225" y="118455"/>
                    </a:lnTo>
                    <a:cubicBezTo>
                      <a:pt x="548834" y="120605"/>
                      <a:pt x="561947" y="134120"/>
                      <a:pt x="561947" y="151319"/>
                    </a:cubicBezTo>
                    <a:cubicBezTo>
                      <a:pt x="561947" y="169997"/>
                      <a:pt x="546725" y="185220"/>
                      <a:pt x="528039" y="185220"/>
                    </a:cubicBezTo>
                    <a:cubicBezTo>
                      <a:pt x="509361" y="185220"/>
                      <a:pt x="494138" y="169997"/>
                      <a:pt x="494138" y="151319"/>
                    </a:cubicBezTo>
                    <a:cubicBezTo>
                      <a:pt x="494138" y="138333"/>
                      <a:pt x="501819" y="127476"/>
                      <a:pt x="512555" y="121804"/>
                    </a:cubicBezTo>
                    <a:lnTo>
                      <a:pt x="511504" y="0"/>
                    </a:lnTo>
                    <a:lnTo>
                      <a:pt x="340516" y="0"/>
                    </a:lnTo>
                    <a:lnTo>
                      <a:pt x="337375" y="118877"/>
                    </a:lnTo>
                    <a:cubicBezTo>
                      <a:pt x="353046" y="121831"/>
                      <a:pt x="365209" y="134790"/>
                      <a:pt x="365215" y="151319"/>
                    </a:cubicBezTo>
                    <a:cubicBezTo>
                      <a:pt x="365215" y="169997"/>
                      <a:pt x="349992" y="185220"/>
                      <a:pt x="331307" y="185220"/>
                    </a:cubicBezTo>
                    <a:cubicBezTo>
                      <a:pt x="312628" y="185220"/>
                      <a:pt x="297405" y="169997"/>
                      <a:pt x="297405" y="151319"/>
                    </a:cubicBezTo>
                    <a:cubicBezTo>
                      <a:pt x="297405" y="139967"/>
                      <a:pt x="303473" y="130457"/>
                      <a:pt x="312052" y="124315"/>
                    </a:cubicBezTo>
                    <a:lnTo>
                      <a:pt x="314986" y="0"/>
                    </a:lnTo>
                    <a:lnTo>
                      <a:pt x="175803" y="0"/>
                    </a:lnTo>
                    <a:lnTo>
                      <a:pt x="137924" y="118248"/>
                    </a:lnTo>
                    <a:cubicBezTo>
                      <a:pt x="154955" y="120002"/>
                      <a:pt x="168276" y="133819"/>
                      <a:pt x="168269" y="151319"/>
                    </a:cubicBezTo>
                    <a:cubicBezTo>
                      <a:pt x="168269" y="169997"/>
                      <a:pt x="153260" y="185220"/>
                      <a:pt x="134575" y="185220"/>
                    </a:cubicBezTo>
                    <a:cubicBezTo>
                      <a:pt x="115896" y="185220"/>
                      <a:pt x="100673" y="169997"/>
                      <a:pt x="100673" y="151319"/>
                    </a:cubicBezTo>
                    <a:cubicBezTo>
                      <a:pt x="100673" y="139183"/>
                      <a:pt x="107404" y="129030"/>
                      <a:pt x="116995" y="123063"/>
                    </a:cubicBezTo>
                    <a:lnTo>
                      <a:pt x="14022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8" name="Google Shape;498;p8"/>
              <p:cNvSpPr/>
              <p:nvPr/>
            </p:nvSpPr>
            <p:spPr>
              <a:xfrm>
                <a:off x="2732386" y="841380"/>
                <a:ext cx="16743" cy="1450379"/>
              </a:xfrm>
              <a:custGeom>
                <a:avLst/>
                <a:gdLst/>
                <a:ahLst/>
                <a:cxnLst/>
                <a:rect l="l" t="t" r="r" b="b"/>
                <a:pathLst>
                  <a:path w="16743" h="1450379" extrusionOk="0">
                    <a:moveTo>
                      <a:pt x="0" y="0"/>
                    </a:moveTo>
                    <a:lnTo>
                      <a:pt x="6075" y="1450380"/>
                    </a:lnTo>
                    <a:lnTo>
                      <a:pt x="16743" y="1450172"/>
                    </a:lnTo>
                    <a:lnTo>
                      <a:pt x="1067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99" name="Google Shape;499;p8"/>
            <p:cNvGrpSpPr/>
            <p:nvPr/>
          </p:nvGrpSpPr>
          <p:grpSpPr>
            <a:xfrm>
              <a:off x="1458167" y="531943"/>
              <a:ext cx="2104367" cy="2059610"/>
              <a:chOff x="908437" y="1324616"/>
              <a:chExt cx="8760897" cy="1711635"/>
            </a:xfrm>
          </p:grpSpPr>
          <p:sp>
            <p:nvSpPr>
              <p:cNvPr id="500" name="Google Shape;500;p8"/>
              <p:cNvSpPr/>
              <p:nvPr/>
            </p:nvSpPr>
            <p:spPr>
              <a:xfrm>
                <a:off x="908437" y="1324616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1" name="Google Shape;501;p8"/>
              <p:cNvSpPr/>
              <p:nvPr/>
            </p:nvSpPr>
            <p:spPr>
              <a:xfrm>
                <a:off x="908437" y="2297779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2" name="Google Shape;502;p8"/>
              <p:cNvSpPr/>
              <p:nvPr/>
            </p:nvSpPr>
            <p:spPr>
              <a:xfrm>
                <a:off x="908437" y="1811197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3" name="Google Shape;503;p8"/>
              <p:cNvSpPr/>
              <p:nvPr/>
            </p:nvSpPr>
            <p:spPr>
              <a:xfrm>
                <a:off x="908437" y="2784360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4" name="Google Shape;504;p8"/>
              <p:cNvSpPr/>
              <p:nvPr/>
            </p:nvSpPr>
            <p:spPr>
              <a:xfrm>
                <a:off x="908437" y="1567910"/>
                <a:ext cx="8760897" cy="8591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1" extrusionOk="0">
                    <a:moveTo>
                      <a:pt x="0" y="8592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5" name="Google Shape;505;p8"/>
              <p:cNvSpPr/>
              <p:nvPr/>
            </p:nvSpPr>
            <p:spPr>
              <a:xfrm>
                <a:off x="908437" y="2541073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6" name="Google Shape;506;p8"/>
              <p:cNvSpPr/>
              <p:nvPr/>
            </p:nvSpPr>
            <p:spPr>
              <a:xfrm>
                <a:off x="908437" y="2054491"/>
                <a:ext cx="8760897" cy="8591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1" extrusionOk="0">
                    <a:moveTo>
                      <a:pt x="0" y="8592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7" name="Google Shape;507;p8"/>
              <p:cNvSpPr/>
              <p:nvPr/>
            </p:nvSpPr>
            <p:spPr>
              <a:xfrm>
                <a:off x="908437" y="3027654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508" name="Google Shape;508;p8"/>
          <p:cNvSpPr/>
          <p:nvPr/>
        </p:nvSpPr>
        <p:spPr>
          <a:xfrm>
            <a:off x="813027" y="586946"/>
            <a:ext cx="10671000" cy="5885831"/>
          </a:xfrm>
          <a:custGeom>
            <a:avLst/>
            <a:gdLst/>
            <a:ahLst/>
            <a:cxnLst/>
            <a:rect l="l" t="t" r="r" b="b"/>
            <a:pathLst>
              <a:path w="9401762" h="4894662" extrusionOk="0">
                <a:moveTo>
                  <a:pt x="23614" y="0"/>
                </a:moveTo>
                <a:lnTo>
                  <a:pt x="22820" y="152400"/>
                </a:lnTo>
                <a:lnTo>
                  <a:pt x="94853" y="158750"/>
                </a:lnTo>
                <a:cubicBezTo>
                  <a:pt x="104120" y="143878"/>
                  <a:pt x="119898" y="133452"/>
                  <a:pt x="138706" y="133547"/>
                </a:cubicBezTo>
                <a:cubicBezTo>
                  <a:pt x="167554" y="133687"/>
                  <a:pt x="190840" y="157290"/>
                  <a:pt x="190700" y="186138"/>
                </a:cubicBezTo>
                <a:cubicBezTo>
                  <a:pt x="190560" y="214979"/>
                  <a:pt x="167154" y="238074"/>
                  <a:pt x="138313" y="237928"/>
                </a:cubicBezTo>
                <a:cubicBezTo>
                  <a:pt x="111964" y="237801"/>
                  <a:pt x="91163" y="218059"/>
                  <a:pt x="87709" y="192684"/>
                </a:cubicBezTo>
                <a:lnTo>
                  <a:pt x="22820" y="186931"/>
                </a:lnTo>
                <a:lnTo>
                  <a:pt x="21828" y="404616"/>
                </a:lnTo>
                <a:lnTo>
                  <a:pt x="92273" y="390131"/>
                </a:lnTo>
                <a:cubicBezTo>
                  <a:pt x="101190" y="373869"/>
                  <a:pt x="117868" y="362649"/>
                  <a:pt x="137716" y="362744"/>
                </a:cubicBezTo>
                <a:cubicBezTo>
                  <a:pt x="166564" y="362883"/>
                  <a:pt x="190046" y="386290"/>
                  <a:pt x="189906" y="415131"/>
                </a:cubicBezTo>
                <a:cubicBezTo>
                  <a:pt x="189767" y="443979"/>
                  <a:pt x="165967" y="467068"/>
                  <a:pt x="137119" y="466922"/>
                </a:cubicBezTo>
                <a:cubicBezTo>
                  <a:pt x="112420" y="466808"/>
                  <a:pt x="92838" y="449510"/>
                  <a:pt x="87511" y="426441"/>
                </a:cubicBezTo>
                <a:lnTo>
                  <a:pt x="21629" y="439738"/>
                </a:lnTo>
                <a:lnTo>
                  <a:pt x="20836" y="608413"/>
                </a:lnTo>
                <a:lnTo>
                  <a:pt x="97234" y="610591"/>
                </a:lnTo>
                <a:cubicBezTo>
                  <a:pt x="106871" y="599211"/>
                  <a:pt x="120442" y="591655"/>
                  <a:pt x="136522" y="591744"/>
                </a:cubicBezTo>
                <a:cubicBezTo>
                  <a:pt x="165370" y="591884"/>
                  <a:pt x="188852" y="615283"/>
                  <a:pt x="188712" y="644131"/>
                </a:cubicBezTo>
                <a:cubicBezTo>
                  <a:pt x="188573" y="672973"/>
                  <a:pt x="164970" y="696271"/>
                  <a:pt x="136128" y="696119"/>
                </a:cubicBezTo>
                <a:cubicBezTo>
                  <a:pt x="107621" y="695979"/>
                  <a:pt x="84736" y="673106"/>
                  <a:pt x="84336" y="644722"/>
                </a:cubicBezTo>
                <a:lnTo>
                  <a:pt x="20638" y="642544"/>
                </a:lnTo>
                <a:lnTo>
                  <a:pt x="19645" y="839191"/>
                </a:lnTo>
                <a:lnTo>
                  <a:pt x="94654" y="841572"/>
                </a:lnTo>
                <a:cubicBezTo>
                  <a:pt x="104260" y="829158"/>
                  <a:pt x="118423" y="820655"/>
                  <a:pt x="135334" y="820738"/>
                </a:cubicBezTo>
                <a:cubicBezTo>
                  <a:pt x="164182" y="820877"/>
                  <a:pt x="187665" y="844283"/>
                  <a:pt x="187525" y="873125"/>
                </a:cubicBezTo>
                <a:cubicBezTo>
                  <a:pt x="187385" y="901973"/>
                  <a:pt x="163782" y="925271"/>
                  <a:pt x="134934" y="925119"/>
                </a:cubicBezTo>
                <a:cubicBezTo>
                  <a:pt x="107118" y="924986"/>
                  <a:pt x="85189" y="902938"/>
                  <a:pt x="83741" y="875506"/>
                </a:cubicBezTo>
                <a:lnTo>
                  <a:pt x="19447" y="873525"/>
                </a:lnTo>
                <a:lnTo>
                  <a:pt x="18454" y="1086841"/>
                </a:lnTo>
                <a:lnTo>
                  <a:pt x="91281" y="1074141"/>
                </a:lnTo>
                <a:cubicBezTo>
                  <a:pt x="100644" y="1059758"/>
                  <a:pt x="115900" y="1049465"/>
                  <a:pt x="134344" y="1049534"/>
                </a:cubicBezTo>
                <a:cubicBezTo>
                  <a:pt x="163185" y="1049674"/>
                  <a:pt x="186668" y="1073474"/>
                  <a:pt x="186528" y="1102322"/>
                </a:cubicBezTo>
                <a:cubicBezTo>
                  <a:pt x="186388" y="1131170"/>
                  <a:pt x="162589" y="1154271"/>
                  <a:pt x="133747" y="1154113"/>
                </a:cubicBezTo>
                <a:cubicBezTo>
                  <a:pt x="107967" y="1153992"/>
                  <a:pt x="87683" y="1135037"/>
                  <a:pt x="83542" y="1110456"/>
                </a:cubicBezTo>
                <a:lnTo>
                  <a:pt x="18256" y="1121766"/>
                </a:lnTo>
                <a:lnTo>
                  <a:pt x="17264" y="1311275"/>
                </a:lnTo>
                <a:lnTo>
                  <a:pt x="84336" y="1313263"/>
                </a:lnTo>
                <a:cubicBezTo>
                  <a:pt x="91664" y="1293127"/>
                  <a:pt x="110494" y="1278420"/>
                  <a:pt x="133150" y="1278535"/>
                </a:cubicBezTo>
                <a:cubicBezTo>
                  <a:pt x="161998" y="1278674"/>
                  <a:pt x="185480" y="1302474"/>
                  <a:pt x="185341" y="1331316"/>
                </a:cubicBezTo>
                <a:cubicBezTo>
                  <a:pt x="185201" y="1360164"/>
                  <a:pt x="161598" y="1383265"/>
                  <a:pt x="132756" y="1383113"/>
                </a:cubicBezTo>
                <a:cubicBezTo>
                  <a:pt x="109866" y="1382998"/>
                  <a:pt x="90896" y="1368120"/>
                  <a:pt x="83939" y="1347591"/>
                </a:cubicBezTo>
                <a:lnTo>
                  <a:pt x="17066" y="1345406"/>
                </a:lnTo>
                <a:lnTo>
                  <a:pt x="16272" y="1526978"/>
                </a:lnTo>
                <a:lnTo>
                  <a:pt x="89495" y="1531341"/>
                </a:lnTo>
                <a:cubicBezTo>
                  <a:pt x="98932" y="1517390"/>
                  <a:pt x="113852" y="1507446"/>
                  <a:pt x="131963" y="1507528"/>
                </a:cubicBezTo>
                <a:cubicBezTo>
                  <a:pt x="160804" y="1507668"/>
                  <a:pt x="184287" y="1531468"/>
                  <a:pt x="184147" y="1560316"/>
                </a:cubicBezTo>
                <a:cubicBezTo>
                  <a:pt x="184007" y="1589164"/>
                  <a:pt x="160411" y="1612265"/>
                  <a:pt x="131562" y="1612106"/>
                </a:cubicBezTo>
                <a:cubicBezTo>
                  <a:pt x="104704" y="1611979"/>
                  <a:pt x="83556" y="1591570"/>
                  <a:pt x="80764" y="1565472"/>
                </a:cubicBezTo>
                <a:lnTo>
                  <a:pt x="16073" y="1561306"/>
                </a:lnTo>
                <a:lnTo>
                  <a:pt x="15279" y="1757960"/>
                </a:lnTo>
                <a:lnTo>
                  <a:pt x="88503" y="1760144"/>
                </a:lnTo>
                <a:cubicBezTo>
                  <a:pt x="97951" y="1746263"/>
                  <a:pt x="112914" y="1736636"/>
                  <a:pt x="130966" y="1736725"/>
                </a:cubicBezTo>
                <a:cubicBezTo>
                  <a:pt x="159814" y="1736865"/>
                  <a:pt x="183296" y="1760468"/>
                  <a:pt x="183156" y="1789309"/>
                </a:cubicBezTo>
                <a:cubicBezTo>
                  <a:pt x="183017" y="1818157"/>
                  <a:pt x="159217" y="1841259"/>
                  <a:pt x="130375" y="1841106"/>
                </a:cubicBezTo>
                <a:cubicBezTo>
                  <a:pt x="103459" y="1840973"/>
                  <a:pt x="82491" y="1820443"/>
                  <a:pt x="79772" y="1794275"/>
                </a:cubicBezTo>
                <a:lnTo>
                  <a:pt x="15081" y="1792288"/>
                </a:lnTo>
                <a:lnTo>
                  <a:pt x="14089" y="1988941"/>
                </a:lnTo>
                <a:lnTo>
                  <a:pt x="86122" y="1991125"/>
                </a:lnTo>
                <a:cubicBezTo>
                  <a:pt x="95367" y="1976145"/>
                  <a:pt x="111086" y="1965630"/>
                  <a:pt x="129975" y="1965725"/>
                </a:cubicBezTo>
                <a:cubicBezTo>
                  <a:pt x="158823" y="1965865"/>
                  <a:pt x="182109" y="1989265"/>
                  <a:pt x="181969" y="2018113"/>
                </a:cubicBezTo>
                <a:cubicBezTo>
                  <a:pt x="181829" y="2046954"/>
                  <a:pt x="158226" y="2070252"/>
                  <a:pt x="129378" y="2070100"/>
                </a:cubicBezTo>
                <a:cubicBezTo>
                  <a:pt x="103263" y="2069973"/>
                  <a:pt x="82719" y="2050510"/>
                  <a:pt x="78978" y="2025453"/>
                </a:cubicBezTo>
                <a:lnTo>
                  <a:pt x="13891" y="2023269"/>
                </a:lnTo>
                <a:lnTo>
                  <a:pt x="12898" y="2202460"/>
                </a:lnTo>
                <a:lnTo>
                  <a:pt x="92472" y="2209406"/>
                </a:lnTo>
                <a:cubicBezTo>
                  <a:pt x="101919" y="2200332"/>
                  <a:pt x="114652" y="2194655"/>
                  <a:pt x="128788" y="2194719"/>
                </a:cubicBezTo>
                <a:cubicBezTo>
                  <a:pt x="157629" y="2194859"/>
                  <a:pt x="180915" y="2218265"/>
                  <a:pt x="180775" y="2247106"/>
                </a:cubicBezTo>
                <a:cubicBezTo>
                  <a:pt x="180635" y="2275955"/>
                  <a:pt x="157032" y="2299449"/>
                  <a:pt x="128191" y="2299297"/>
                </a:cubicBezTo>
                <a:cubicBezTo>
                  <a:pt x="99345" y="2299157"/>
                  <a:pt x="76258" y="2275554"/>
                  <a:pt x="76398" y="2246713"/>
                </a:cubicBezTo>
                <a:cubicBezTo>
                  <a:pt x="76405" y="2245290"/>
                  <a:pt x="77074" y="2244122"/>
                  <a:pt x="77192" y="2242744"/>
                </a:cubicBezTo>
                <a:lnTo>
                  <a:pt x="12898" y="2236984"/>
                </a:lnTo>
                <a:lnTo>
                  <a:pt x="11906" y="2442966"/>
                </a:lnTo>
                <a:lnTo>
                  <a:pt x="86519" y="2445150"/>
                </a:lnTo>
                <a:cubicBezTo>
                  <a:pt x="96100" y="2432406"/>
                  <a:pt x="110628" y="2423649"/>
                  <a:pt x="127791" y="2423719"/>
                </a:cubicBezTo>
                <a:cubicBezTo>
                  <a:pt x="156639" y="2423858"/>
                  <a:pt x="179924" y="2447455"/>
                  <a:pt x="179784" y="2476303"/>
                </a:cubicBezTo>
                <a:cubicBezTo>
                  <a:pt x="179645" y="2505151"/>
                  <a:pt x="156042" y="2528449"/>
                  <a:pt x="127200" y="2528291"/>
                </a:cubicBezTo>
                <a:cubicBezTo>
                  <a:pt x="99597" y="2528158"/>
                  <a:pt x="77569" y="2506408"/>
                  <a:pt x="75803" y="2479281"/>
                </a:cubicBezTo>
                <a:lnTo>
                  <a:pt x="11708" y="2477097"/>
                </a:lnTo>
                <a:lnTo>
                  <a:pt x="10517" y="2695975"/>
                </a:lnTo>
                <a:lnTo>
                  <a:pt x="80169" y="2681688"/>
                </a:lnTo>
                <a:cubicBezTo>
                  <a:pt x="88816" y="2664581"/>
                  <a:pt x="106137" y="2652617"/>
                  <a:pt x="126603" y="2652713"/>
                </a:cubicBezTo>
                <a:cubicBezTo>
                  <a:pt x="155451" y="2652852"/>
                  <a:pt x="178730" y="2676455"/>
                  <a:pt x="178591" y="2705297"/>
                </a:cubicBezTo>
                <a:cubicBezTo>
                  <a:pt x="178451" y="2734145"/>
                  <a:pt x="155051" y="2757450"/>
                  <a:pt x="126203" y="2757291"/>
                </a:cubicBezTo>
                <a:cubicBezTo>
                  <a:pt x="101899" y="2757170"/>
                  <a:pt x="82314" y="2740114"/>
                  <a:pt x="76597" y="2717603"/>
                </a:cubicBezTo>
                <a:lnTo>
                  <a:pt x="10319" y="2731097"/>
                </a:lnTo>
                <a:lnTo>
                  <a:pt x="9525" y="2906516"/>
                </a:lnTo>
                <a:lnTo>
                  <a:pt x="80566" y="2908897"/>
                </a:lnTo>
                <a:cubicBezTo>
                  <a:pt x="89574" y="2892959"/>
                  <a:pt x="105809" y="2881630"/>
                  <a:pt x="125409" y="2881713"/>
                </a:cubicBezTo>
                <a:cubicBezTo>
                  <a:pt x="154257" y="2881852"/>
                  <a:pt x="177543" y="2905449"/>
                  <a:pt x="177403" y="2934297"/>
                </a:cubicBezTo>
                <a:cubicBezTo>
                  <a:pt x="177263" y="2963145"/>
                  <a:pt x="153857" y="2986246"/>
                  <a:pt x="125016" y="2986088"/>
                </a:cubicBezTo>
                <a:cubicBezTo>
                  <a:pt x="99411" y="2985967"/>
                  <a:pt x="79155" y="2967164"/>
                  <a:pt x="74811" y="2942831"/>
                </a:cubicBezTo>
                <a:lnTo>
                  <a:pt x="9525" y="2940844"/>
                </a:lnTo>
                <a:lnTo>
                  <a:pt x="8533" y="3137497"/>
                </a:lnTo>
                <a:lnTo>
                  <a:pt x="78184" y="3139681"/>
                </a:lnTo>
                <a:cubicBezTo>
                  <a:pt x="86846" y="3122619"/>
                  <a:pt x="103983" y="3110605"/>
                  <a:pt x="124420" y="3110706"/>
                </a:cubicBezTo>
                <a:cubicBezTo>
                  <a:pt x="153267" y="3110846"/>
                  <a:pt x="176552" y="3134449"/>
                  <a:pt x="176413" y="3163291"/>
                </a:cubicBezTo>
                <a:cubicBezTo>
                  <a:pt x="176273" y="3192139"/>
                  <a:pt x="152670" y="3215247"/>
                  <a:pt x="123825" y="3215088"/>
                </a:cubicBezTo>
                <a:cubicBezTo>
                  <a:pt x="98896" y="3214967"/>
                  <a:pt x="79106" y="3197200"/>
                  <a:pt x="74017" y="3173813"/>
                </a:cubicBezTo>
                <a:lnTo>
                  <a:pt x="8334" y="3171825"/>
                </a:lnTo>
                <a:lnTo>
                  <a:pt x="7541" y="3351410"/>
                </a:lnTo>
                <a:lnTo>
                  <a:pt x="83939" y="3358356"/>
                </a:lnTo>
                <a:cubicBezTo>
                  <a:pt x="93574" y="3347130"/>
                  <a:pt x="107280" y="3339846"/>
                  <a:pt x="123229" y="3339903"/>
                </a:cubicBezTo>
                <a:cubicBezTo>
                  <a:pt x="152073" y="3340043"/>
                  <a:pt x="175358" y="3363443"/>
                  <a:pt x="175219" y="3392291"/>
                </a:cubicBezTo>
                <a:cubicBezTo>
                  <a:pt x="175079" y="3421139"/>
                  <a:pt x="151679" y="3444247"/>
                  <a:pt x="122833" y="3444081"/>
                </a:cubicBezTo>
                <a:cubicBezTo>
                  <a:pt x="93988" y="3443942"/>
                  <a:pt x="70503" y="3420739"/>
                  <a:pt x="70644" y="3391891"/>
                </a:cubicBezTo>
                <a:lnTo>
                  <a:pt x="7342" y="3386138"/>
                </a:lnTo>
                <a:lnTo>
                  <a:pt x="6151" y="3591325"/>
                </a:lnTo>
                <a:lnTo>
                  <a:pt x="78581" y="3593706"/>
                </a:lnTo>
                <a:cubicBezTo>
                  <a:pt x="87892" y="3579044"/>
                  <a:pt x="103383" y="3568834"/>
                  <a:pt x="122039" y="3568897"/>
                </a:cubicBezTo>
                <a:cubicBezTo>
                  <a:pt x="150886" y="3569037"/>
                  <a:pt x="174171" y="3592443"/>
                  <a:pt x="174031" y="3621285"/>
                </a:cubicBezTo>
                <a:cubicBezTo>
                  <a:pt x="173892" y="3650132"/>
                  <a:pt x="150485" y="3673462"/>
                  <a:pt x="121642" y="3673278"/>
                </a:cubicBezTo>
                <a:cubicBezTo>
                  <a:pt x="95295" y="3673151"/>
                  <a:pt x="74494" y="3653212"/>
                  <a:pt x="71041" y="3627838"/>
                </a:cubicBezTo>
                <a:lnTo>
                  <a:pt x="6151" y="3625850"/>
                </a:lnTo>
                <a:lnTo>
                  <a:pt x="5159" y="3842741"/>
                </a:lnTo>
                <a:lnTo>
                  <a:pt x="73223" y="3828853"/>
                </a:lnTo>
                <a:cubicBezTo>
                  <a:pt x="81440" y="3810610"/>
                  <a:pt x="99753" y="3797637"/>
                  <a:pt x="121047" y="3797700"/>
                </a:cubicBezTo>
                <a:cubicBezTo>
                  <a:pt x="149895" y="3797840"/>
                  <a:pt x="173377" y="3821436"/>
                  <a:pt x="173238" y="3850285"/>
                </a:cubicBezTo>
                <a:cubicBezTo>
                  <a:pt x="173098" y="3879132"/>
                  <a:pt x="149298" y="3902437"/>
                  <a:pt x="120451" y="3902272"/>
                </a:cubicBezTo>
                <a:cubicBezTo>
                  <a:pt x="96712" y="3902158"/>
                  <a:pt x="77678" y="3886092"/>
                  <a:pt x="71438" y="3864375"/>
                </a:cubicBezTo>
                <a:lnTo>
                  <a:pt x="4961" y="3877869"/>
                </a:lnTo>
                <a:lnTo>
                  <a:pt x="3969" y="4050310"/>
                </a:lnTo>
                <a:lnTo>
                  <a:pt x="75604" y="4052494"/>
                </a:lnTo>
                <a:cubicBezTo>
                  <a:pt x="84811" y="4037343"/>
                  <a:pt x="100833" y="4026580"/>
                  <a:pt x="119856" y="4026694"/>
                </a:cubicBezTo>
                <a:cubicBezTo>
                  <a:pt x="148701" y="4026833"/>
                  <a:pt x="172183" y="4050633"/>
                  <a:pt x="172044" y="4079481"/>
                </a:cubicBezTo>
                <a:cubicBezTo>
                  <a:pt x="171904" y="4108323"/>
                  <a:pt x="148301" y="4131437"/>
                  <a:pt x="119459" y="4131272"/>
                </a:cubicBezTo>
                <a:cubicBezTo>
                  <a:pt x="93450" y="4131145"/>
                  <a:pt x="72926" y="4111727"/>
                  <a:pt x="69056" y="4086822"/>
                </a:cubicBezTo>
                <a:lnTo>
                  <a:pt x="3770" y="4084835"/>
                </a:lnTo>
                <a:lnTo>
                  <a:pt x="2976" y="4281291"/>
                </a:lnTo>
                <a:lnTo>
                  <a:pt x="73223" y="4283475"/>
                </a:lnTo>
                <a:cubicBezTo>
                  <a:pt x="82140" y="4267213"/>
                  <a:pt x="98812" y="4255618"/>
                  <a:pt x="118666" y="4255694"/>
                </a:cubicBezTo>
                <a:cubicBezTo>
                  <a:pt x="147514" y="4255834"/>
                  <a:pt x="170996" y="4279634"/>
                  <a:pt x="170856" y="4308475"/>
                </a:cubicBezTo>
                <a:cubicBezTo>
                  <a:pt x="170717" y="4337323"/>
                  <a:pt x="147114" y="4360437"/>
                  <a:pt x="118269" y="4360266"/>
                </a:cubicBezTo>
                <a:cubicBezTo>
                  <a:pt x="92948" y="4360145"/>
                  <a:pt x="72927" y="4341736"/>
                  <a:pt x="68263" y="4317803"/>
                </a:cubicBezTo>
                <a:lnTo>
                  <a:pt x="2778" y="4315816"/>
                </a:lnTo>
                <a:lnTo>
                  <a:pt x="1984" y="4495203"/>
                </a:lnTo>
                <a:lnTo>
                  <a:pt x="79375" y="4502150"/>
                </a:lnTo>
                <a:cubicBezTo>
                  <a:pt x="88981" y="4491679"/>
                  <a:pt x="102347" y="4484643"/>
                  <a:pt x="117673" y="4484688"/>
                </a:cubicBezTo>
                <a:cubicBezTo>
                  <a:pt x="146517" y="4484827"/>
                  <a:pt x="169999" y="4508627"/>
                  <a:pt x="169859" y="4537475"/>
                </a:cubicBezTo>
                <a:cubicBezTo>
                  <a:pt x="169720" y="4566317"/>
                  <a:pt x="145920" y="4589456"/>
                  <a:pt x="117078" y="4589266"/>
                </a:cubicBezTo>
                <a:cubicBezTo>
                  <a:pt x="88233" y="4589126"/>
                  <a:pt x="65146" y="4565726"/>
                  <a:pt x="65286" y="4536878"/>
                </a:cubicBezTo>
                <a:cubicBezTo>
                  <a:pt x="65288" y="4536364"/>
                  <a:pt x="65665" y="4535996"/>
                  <a:pt x="65683" y="4535488"/>
                </a:cubicBezTo>
                <a:lnTo>
                  <a:pt x="1786" y="4529735"/>
                </a:lnTo>
                <a:lnTo>
                  <a:pt x="794" y="4735316"/>
                </a:lnTo>
                <a:lnTo>
                  <a:pt x="73819" y="4737697"/>
                </a:lnTo>
                <a:cubicBezTo>
                  <a:pt x="83234" y="4723607"/>
                  <a:pt x="98269" y="4713770"/>
                  <a:pt x="116483" y="4713885"/>
                </a:cubicBezTo>
                <a:cubicBezTo>
                  <a:pt x="145329" y="4714024"/>
                  <a:pt x="168812" y="4737424"/>
                  <a:pt x="168672" y="4766272"/>
                </a:cubicBezTo>
                <a:cubicBezTo>
                  <a:pt x="168532" y="4795120"/>
                  <a:pt x="144929" y="4818457"/>
                  <a:pt x="116086" y="4818260"/>
                </a:cubicBezTo>
                <a:cubicBezTo>
                  <a:pt x="89346" y="4818133"/>
                  <a:pt x="68435" y="4797756"/>
                  <a:pt x="65484" y="4771828"/>
                </a:cubicBezTo>
                <a:lnTo>
                  <a:pt x="595" y="4769644"/>
                </a:lnTo>
                <a:lnTo>
                  <a:pt x="0" y="4894663"/>
                </a:lnTo>
                <a:lnTo>
                  <a:pt x="9401762" y="4888110"/>
                </a:lnTo>
                <a:lnTo>
                  <a:pt x="9401762" y="10319"/>
                </a:lnTo>
                <a:lnTo>
                  <a:pt x="2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09" name="Google Shape;509;p8"/>
          <p:cNvGrpSpPr/>
          <p:nvPr/>
        </p:nvGrpSpPr>
        <p:grpSpPr>
          <a:xfrm>
            <a:off x="1265424" y="1164236"/>
            <a:ext cx="9954131" cy="4987129"/>
            <a:chOff x="908437" y="1324616"/>
            <a:chExt cx="8760897" cy="4144543"/>
          </a:xfrm>
        </p:grpSpPr>
        <p:sp>
          <p:nvSpPr>
            <p:cNvPr id="510" name="Google Shape;510;p8"/>
            <p:cNvSpPr/>
            <p:nvPr/>
          </p:nvSpPr>
          <p:spPr>
            <a:xfrm>
              <a:off x="908437" y="1324616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8"/>
            <p:cNvSpPr/>
            <p:nvPr/>
          </p:nvSpPr>
          <p:spPr>
            <a:xfrm>
              <a:off x="908437" y="3270948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2" name="Google Shape;512;p8"/>
            <p:cNvSpPr/>
            <p:nvPr/>
          </p:nvSpPr>
          <p:spPr>
            <a:xfrm>
              <a:off x="908437" y="2297779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3" name="Google Shape;513;p8"/>
            <p:cNvSpPr/>
            <p:nvPr/>
          </p:nvSpPr>
          <p:spPr>
            <a:xfrm>
              <a:off x="908437" y="4244111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1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8"/>
            <p:cNvSpPr/>
            <p:nvPr/>
          </p:nvSpPr>
          <p:spPr>
            <a:xfrm>
              <a:off x="908437" y="1811197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5" name="Google Shape;515;p8"/>
            <p:cNvSpPr/>
            <p:nvPr/>
          </p:nvSpPr>
          <p:spPr>
            <a:xfrm>
              <a:off x="908437" y="3757529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6" name="Google Shape;516;p8"/>
            <p:cNvSpPr/>
            <p:nvPr/>
          </p:nvSpPr>
          <p:spPr>
            <a:xfrm>
              <a:off x="908437" y="2784360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8"/>
            <p:cNvSpPr/>
            <p:nvPr/>
          </p:nvSpPr>
          <p:spPr>
            <a:xfrm>
              <a:off x="908437" y="4730693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1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8"/>
            <p:cNvSpPr/>
            <p:nvPr/>
          </p:nvSpPr>
          <p:spPr>
            <a:xfrm>
              <a:off x="908437" y="5217274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9" name="Google Shape;519;p8"/>
            <p:cNvSpPr/>
            <p:nvPr/>
          </p:nvSpPr>
          <p:spPr>
            <a:xfrm>
              <a:off x="908437" y="1567910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520;p8"/>
            <p:cNvSpPr/>
            <p:nvPr/>
          </p:nvSpPr>
          <p:spPr>
            <a:xfrm>
              <a:off x="908437" y="3514235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1" name="Google Shape;521;p8"/>
            <p:cNvSpPr/>
            <p:nvPr/>
          </p:nvSpPr>
          <p:spPr>
            <a:xfrm>
              <a:off x="908437" y="2541073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8"/>
            <p:cNvSpPr/>
            <p:nvPr/>
          </p:nvSpPr>
          <p:spPr>
            <a:xfrm>
              <a:off x="908437" y="4487398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8"/>
            <p:cNvSpPr/>
            <p:nvPr/>
          </p:nvSpPr>
          <p:spPr>
            <a:xfrm>
              <a:off x="908437" y="2054491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8"/>
            <p:cNvSpPr/>
            <p:nvPr/>
          </p:nvSpPr>
          <p:spPr>
            <a:xfrm>
              <a:off x="908437" y="4000817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Google Shape;525;p8"/>
            <p:cNvSpPr/>
            <p:nvPr/>
          </p:nvSpPr>
          <p:spPr>
            <a:xfrm>
              <a:off x="908437" y="3027654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8"/>
            <p:cNvSpPr/>
            <p:nvPr/>
          </p:nvSpPr>
          <p:spPr>
            <a:xfrm>
              <a:off x="908437" y="4973980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8"/>
            <p:cNvSpPr/>
            <p:nvPr/>
          </p:nvSpPr>
          <p:spPr>
            <a:xfrm>
              <a:off x="908437" y="5460562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8" name="Google Shape;528;p8"/>
          <p:cNvSpPr txBox="1">
            <a:spLocks noGrp="1"/>
          </p:cNvSpPr>
          <p:nvPr>
            <p:ph type="title"/>
          </p:nvPr>
        </p:nvSpPr>
        <p:spPr>
          <a:xfrm>
            <a:off x="1682500" y="1089350"/>
            <a:ext cx="91035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8"/>
          <p:cNvSpPr txBox="1">
            <a:spLocks noGrp="1"/>
          </p:cNvSpPr>
          <p:nvPr>
            <p:ph type="body" idx="1"/>
          </p:nvPr>
        </p:nvSpPr>
        <p:spPr>
          <a:xfrm>
            <a:off x="1682500" y="2345057"/>
            <a:ext cx="4273500" cy="3663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20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30" name="Google Shape;530;p8"/>
          <p:cNvSpPr txBox="1">
            <a:spLocks noGrp="1"/>
          </p:cNvSpPr>
          <p:nvPr>
            <p:ph type="body" idx="2"/>
          </p:nvPr>
        </p:nvSpPr>
        <p:spPr>
          <a:xfrm>
            <a:off x="6512585" y="2345057"/>
            <a:ext cx="4273500" cy="3663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20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31" name="Google Shape;531;p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2" name="Google Shape;532;p8"/>
          <p:cNvSpPr/>
          <p:nvPr/>
        </p:nvSpPr>
        <p:spPr>
          <a:xfrm>
            <a:off x="10264515" y="69638"/>
            <a:ext cx="313156" cy="742681"/>
          </a:xfrm>
          <a:custGeom>
            <a:avLst/>
            <a:gdLst/>
            <a:ahLst/>
            <a:cxnLst/>
            <a:rect l="l" t="t" r="r" b="b"/>
            <a:pathLst>
              <a:path w="185849" h="440760" extrusionOk="0">
                <a:moveTo>
                  <a:pt x="92958" y="0"/>
                </a:moveTo>
                <a:cubicBezTo>
                  <a:pt x="41322" y="0"/>
                  <a:pt x="0" y="43760"/>
                  <a:pt x="0" y="97110"/>
                </a:cubicBezTo>
                <a:cubicBezTo>
                  <a:pt x="0" y="106547"/>
                  <a:pt x="2277" y="115481"/>
                  <a:pt x="4822" y="124315"/>
                </a:cubicBezTo>
                <a:lnTo>
                  <a:pt x="31411" y="124315"/>
                </a:lnTo>
                <a:cubicBezTo>
                  <a:pt x="31344" y="123893"/>
                  <a:pt x="31544" y="123491"/>
                  <a:pt x="31411" y="123062"/>
                </a:cubicBezTo>
                <a:cubicBezTo>
                  <a:pt x="28463" y="114898"/>
                  <a:pt x="26789" y="106105"/>
                  <a:pt x="26789" y="97110"/>
                </a:cubicBezTo>
                <a:cubicBezTo>
                  <a:pt x="26789" y="57443"/>
                  <a:pt x="56726" y="25738"/>
                  <a:pt x="92958" y="25744"/>
                </a:cubicBezTo>
                <a:cubicBezTo>
                  <a:pt x="129123" y="25744"/>
                  <a:pt x="159060" y="57443"/>
                  <a:pt x="159060" y="97110"/>
                </a:cubicBezTo>
                <a:cubicBezTo>
                  <a:pt x="159060" y="97439"/>
                  <a:pt x="158926" y="112809"/>
                  <a:pt x="158859" y="124315"/>
                </a:cubicBezTo>
                <a:cubicBezTo>
                  <a:pt x="158859" y="128568"/>
                  <a:pt x="158859" y="131990"/>
                  <a:pt x="158859" y="134361"/>
                </a:cubicBezTo>
                <a:cubicBezTo>
                  <a:pt x="158592" y="192078"/>
                  <a:pt x="157587" y="379092"/>
                  <a:pt x="157587" y="378811"/>
                </a:cubicBezTo>
                <a:cubicBezTo>
                  <a:pt x="154506" y="399700"/>
                  <a:pt x="136893" y="415023"/>
                  <a:pt x="115528" y="415023"/>
                </a:cubicBezTo>
                <a:cubicBezTo>
                  <a:pt x="91485" y="415023"/>
                  <a:pt x="71996" y="396298"/>
                  <a:pt x="71996" y="373165"/>
                </a:cubicBezTo>
                <a:lnTo>
                  <a:pt x="74339" y="134361"/>
                </a:lnTo>
                <a:lnTo>
                  <a:pt x="74541" y="124315"/>
                </a:lnTo>
                <a:lnTo>
                  <a:pt x="74742" y="100459"/>
                </a:lnTo>
                <a:cubicBezTo>
                  <a:pt x="74809" y="93353"/>
                  <a:pt x="68915" y="87761"/>
                  <a:pt x="61548" y="87694"/>
                </a:cubicBezTo>
                <a:cubicBezTo>
                  <a:pt x="54181" y="87620"/>
                  <a:pt x="48020" y="93146"/>
                  <a:pt x="47953" y="100251"/>
                </a:cubicBezTo>
                <a:lnTo>
                  <a:pt x="47752" y="124315"/>
                </a:lnTo>
                <a:lnTo>
                  <a:pt x="47550" y="134361"/>
                </a:lnTo>
                <a:lnTo>
                  <a:pt x="45207" y="372951"/>
                </a:lnTo>
                <a:cubicBezTo>
                  <a:pt x="45207" y="410422"/>
                  <a:pt x="76684" y="440767"/>
                  <a:pt x="115528" y="440761"/>
                </a:cubicBezTo>
                <a:cubicBezTo>
                  <a:pt x="150487" y="440761"/>
                  <a:pt x="179286" y="415914"/>
                  <a:pt x="184175" y="382581"/>
                </a:cubicBezTo>
                <a:cubicBezTo>
                  <a:pt x="184443" y="381101"/>
                  <a:pt x="185381" y="195232"/>
                  <a:pt x="185648" y="134361"/>
                </a:cubicBezTo>
                <a:cubicBezTo>
                  <a:pt x="185648" y="131896"/>
                  <a:pt x="185648" y="128501"/>
                  <a:pt x="185648" y="124315"/>
                </a:cubicBezTo>
                <a:cubicBezTo>
                  <a:pt x="185715" y="112996"/>
                  <a:pt x="185849" y="98115"/>
                  <a:pt x="185849" y="97110"/>
                </a:cubicBezTo>
                <a:cubicBezTo>
                  <a:pt x="185849" y="43760"/>
                  <a:pt x="144528" y="0"/>
                  <a:pt x="9295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12"/>
          <p:cNvSpPr/>
          <p:nvPr/>
        </p:nvSpPr>
        <p:spPr>
          <a:xfrm>
            <a:off x="193825" y="332625"/>
            <a:ext cx="11804346" cy="6192752"/>
          </a:xfrm>
          <a:custGeom>
            <a:avLst/>
            <a:gdLst/>
            <a:ahLst/>
            <a:cxnLst/>
            <a:rect l="l" t="t" r="r" b="b"/>
            <a:pathLst>
              <a:path w="9519634" h="4994155" extrusionOk="0">
                <a:moveTo>
                  <a:pt x="0" y="0"/>
                </a:moveTo>
                <a:lnTo>
                  <a:pt x="0" y="4980579"/>
                </a:lnTo>
                <a:cubicBezTo>
                  <a:pt x="36519" y="4987430"/>
                  <a:pt x="106877" y="4991919"/>
                  <a:pt x="128981" y="4980579"/>
                </a:cubicBezTo>
                <a:cubicBezTo>
                  <a:pt x="144628" y="4972552"/>
                  <a:pt x="157467" y="4960652"/>
                  <a:pt x="173831" y="4953794"/>
                </a:cubicBezTo>
                <a:cubicBezTo>
                  <a:pt x="188265" y="4947736"/>
                  <a:pt x="213385" y="4923200"/>
                  <a:pt x="228797" y="4924222"/>
                </a:cubicBezTo>
                <a:cubicBezTo>
                  <a:pt x="258432" y="4926197"/>
                  <a:pt x="268224" y="4984560"/>
                  <a:pt x="293884" y="4991494"/>
                </a:cubicBezTo>
                <a:cubicBezTo>
                  <a:pt x="306337" y="4994859"/>
                  <a:pt x="320612" y="4978978"/>
                  <a:pt x="328212" y="4974032"/>
                </a:cubicBezTo>
                <a:cubicBezTo>
                  <a:pt x="344367" y="4963516"/>
                  <a:pt x="417557" y="4930089"/>
                  <a:pt x="433781" y="4931169"/>
                </a:cubicBezTo>
                <a:cubicBezTo>
                  <a:pt x="467081" y="4933385"/>
                  <a:pt x="459721" y="4990192"/>
                  <a:pt x="489744" y="4987925"/>
                </a:cubicBezTo>
                <a:cubicBezTo>
                  <a:pt x="515487" y="4985976"/>
                  <a:pt x="541630" y="4965275"/>
                  <a:pt x="567531" y="4963319"/>
                </a:cubicBezTo>
                <a:cubicBezTo>
                  <a:pt x="577996" y="4962525"/>
                  <a:pt x="593655" y="4960328"/>
                  <a:pt x="604044" y="4962525"/>
                </a:cubicBezTo>
                <a:cubicBezTo>
                  <a:pt x="610857" y="4963967"/>
                  <a:pt x="616579" y="4971371"/>
                  <a:pt x="623487" y="4970463"/>
                </a:cubicBezTo>
                <a:cubicBezTo>
                  <a:pt x="626580" y="4970050"/>
                  <a:pt x="627342" y="4964716"/>
                  <a:pt x="630434" y="4964310"/>
                </a:cubicBezTo>
                <a:cubicBezTo>
                  <a:pt x="642639" y="4962703"/>
                  <a:pt x="661378" y="4974959"/>
                  <a:pt x="676275" y="4973835"/>
                </a:cubicBezTo>
                <a:cubicBezTo>
                  <a:pt x="692436" y="4972609"/>
                  <a:pt x="697713" y="4952111"/>
                  <a:pt x="713975" y="4953197"/>
                </a:cubicBezTo>
                <a:cubicBezTo>
                  <a:pt x="766655" y="4956702"/>
                  <a:pt x="824109" y="4933690"/>
                  <a:pt x="881259" y="4931169"/>
                </a:cubicBezTo>
                <a:cubicBezTo>
                  <a:pt x="900652" y="4930312"/>
                  <a:pt x="904208" y="4947317"/>
                  <a:pt x="919556" y="4953591"/>
                </a:cubicBezTo>
                <a:cubicBezTo>
                  <a:pt x="927703" y="4956925"/>
                  <a:pt x="955935" y="4962697"/>
                  <a:pt x="965200" y="4963319"/>
                </a:cubicBezTo>
                <a:cubicBezTo>
                  <a:pt x="981894" y="4964430"/>
                  <a:pt x="1014203" y="4946593"/>
                  <a:pt x="1028497" y="4957560"/>
                </a:cubicBezTo>
                <a:cubicBezTo>
                  <a:pt x="1041813" y="4967777"/>
                  <a:pt x="1048163" y="4989513"/>
                  <a:pt x="1066006" y="4993279"/>
                </a:cubicBezTo>
                <a:cubicBezTo>
                  <a:pt x="1101681" y="5000822"/>
                  <a:pt x="1121435" y="4957159"/>
                  <a:pt x="1154309" y="4959350"/>
                </a:cubicBezTo>
                <a:cubicBezTo>
                  <a:pt x="1168603" y="4960296"/>
                  <a:pt x="1182472" y="4969523"/>
                  <a:pt x="1196575" y="4972050"/>
                </a:cubicBezTo>
                <a:cubicBezTo>
                  <a:pt x="1260901" y="4983563"/>
                  <a:pt x="1342860" y="4975943"/>
                  <a:pt x="1408506" y="4973041"/>
                </a:cubicBezTo>
                <a:cubicBezTo>
                  <a:pt x="1453604" y="4971047"/>
                  <a:pt x="1498899" y="4979683"/>
                  <a:pt x="1544041" y="4978597"/>
                </a:cubicBezTo>
                <a:cubicBezTo>
                  <a:pt x="1579194" y="4977746"/>
                  <a:pt x="1609433" y="4970234"/>
                  <a:pt x="1641272" y="4961928"/>
                </a:cubicBezTo>
                <a:cubicBezTo>
                  <a:pt x="1662983" y="4956264"/>
                  <a:pt x="1692878" y="4972063"/>
                  <a:pt x="1713503" y="4973435"/>
                </a:cubicBezTo>
                <a:cubicBezTo>
                  <a:pt x="1740497" y="4975232"/>
                  <a:pt x="1768488" y="4950486"/>
                  <a:pt x="1794269" y="4952207"/>
                </a:cubicBezTo>
                <a:cubicBezTo>
                  <a:pt x="1808226" y="4953134"/>
                  <a:pt x="1809141" y="4971041"/>
                  <a:pt x="1819472" y="4973835"/>
                </a:cubicBezTo>
                <a:cubicBezTo>
                  <a:pt x="1828235" y="4976203"/>
                  <a:pt x="1841068" y="4963529"/>
                  <a:pt x="1849831" y="4965897"/>
                </a:cubicBezTo>
                <a:cubicBezTo>
                  <a:pt x="1857178" y="4967879"/>
                  <a:pt x="1868380" y="4978591"/>
                  <a:pt x="1878806" y="4977803"/>
                </a:cubicBezTo>
                <a:cubicBezTo>
                  <a:pt x="1891481" y="4976845"/>
                  <a:pt x="1947824" y="4945342"/>
                  <a:pt x="1950441" y="4946053"/>
                </a:cubicBezTo>
                <a:cubicBezTo>
                  <a:pt x="1968938" y="4951051"/>
                  <a:pt x="1981257" y="4968120"/>
                  <a:pt x="2005406" y="4966291"/>
                </a:cubicBezTo>
                <a:cubicBezTo>
                  <a:pt x="2051977" y="4962773"/>
                  <a:pt x="2091690" y="4971981"/>
                  <a:pt x="2137366" y="4975022"/>
                </a:cubicBezTo>
                <a:cubicBezTo>
                  <a:pt x="2159730" y="4976514"/>
                  <a:pt x="2198421" y="4952562"/>
                  <a:pt x="2217934" y="4960538"/>
                </a:cubicBezTo>
                <a:cubicBezTo>
                  <a:pt x="2226297" y="4963961"/>
                  <a:pt x="2232159" y="4974863"/>
                  <a:pt x="2243531" y="4975619"/>
                </a:cubicBezTo>
                <a:cubicBezTo>
                  <a:pt x="2256466" y="4976483"/>
                  <a:pt x="2270023" y="4965516"/>
                  <a:pt x="2283816" y="4964907"/>
                </a:cubicBezTo>
                <a:cubicBezTo>
                  <a:pt x="2315090" y="4963522"/>
                  <a:pt x="2344934" y="4976711"/>
                  <a:pt x="2376284" y="4971054"/>
                </a:cubicBezTo>
                <a:cubicBezTo>
                  <a:pt x="2407209" y="4965478"/>
                  <a:pt x="2442642" y="4945755"/>
                  <a:pt x="2473916" y="4947838"/>
                </a:cubicBezTo>
                <a:cubicBezTo>
                  <a:pt x="2496776" y="4949362"/>
                  <a:pt x="2513419" y="4973587"/>
                  <a:pt x="2535034" y="4975022"/>
                </a:cubicBezTo>
                <a:cubicBezTo>
                  <a:pt x="2589505" y="4978648"/>
                  <a:pt x="2640165" y="4945539"/>
                  <a:pt x="2692597" y="4949032"/>
                </a:cubicBezTo>
                <a:cubicBezTo>
                  <a:pt x="2718975" y="4950784"/>
                  <a:pt x="2739962" y="4972558"/>
                  <a:pt x="2773953" y="4971054"/>
                </a:cubicBezTo>
                <a:cubicBezTo>
                  <a:pt x="2815781" y="4969206"/>
                  <a:pt x="2865787" y="4960131"/>
                  <a:pt x="2904528" y="4950022"/>
                </a:cubicBezTo>
                <a:cubicBezTo>
                  <a:pt x="2943574" y="4939830"/>
                  <a:pt x="2979325" y="4918577"/>
                  <a:pt x="3022397" y="4921447"/>
                </a:cubicBezTo>
                <a:cubicBezTo>
                  <a:pt x="3085643" y="4925657"/>
                  <a:pt x="3143352" y="4945253"/>
                  <a:pt x="3207144" y="4933747"/>
                </a:cubicBezTo>
                <a:cubicBezTo>
                  <a:pt x="3222460" y="4930985"/>
                  <a:pt x="3280442" y="4923549"/>
                  <a:pt x="3288106" y="4912519"/>
                </a:cubicBezTo>
                <a:cubicBezTo>
                  <a:pt x="3291694" y="4907350"/>
                  <a:pt x="3289306" y="4880382"/>
                  <a:pt x="3293859" y="4876400"/>
                </a:cubicBezTo>
                <a:cubicBezTo>
                  <a:pt x="3296482" y="4874108"/>
                  <a:pt x="3300355" y="4879048"/>
                  <a:pt x="3303588" y="4880369"/>
                </a:cubicBezTo>
                <a:cubicBezTo>
                  <a:pt x="3330778" y="4891494"/>
                  <a:pt x="3355696" y="4916970"/>
                  <a:pt x="3387128" y="4919066"/>
                </a:cubicBezTo>
                <a:cubicBezTo>
                  <a:pt x="3443021" y="4922787"/>
                  <a:pt x="3501644" y="4918533"/>
                  <a:pt x="3558578" y="4930572"/>
                </a:cubicBezTo>
                <a:cubicBezTo>
                  <a:pt x="3579031" y="4934896"/>
                  <a:pt x="3612274" y="4954016"/>
                  <a:pt x="3629819" y="4955179"/>
                </a:cubicBezTo>
                <a:cubicBezTo>
                  <a:pt x="3646830" y="4956315"/>
                  <a:pt x="3672650" y="4961370"/>
                  <a:pt x="3689744" y="4952600"/>
                </a:cubicBezTo>
                <a:cubicBezTo>
                  <a:pt x="3707187" y="4943653"/>
                  <a:pt x="3728447" y="4903902"/>
                  <a:pt x="3752253" y="4910335"/>
                </a:cubicBezTo>
                <a:cubicBezTo>
                  <a:pt x="3760171" y="4912475"/>
                  <a:pt x="3770345" y="4921517"/>
                  <a:pt x="3781222" y="4922241"/>
                </a:cubicBezTo>
                <a:cubicBezTo>
                  <a:pt x="3845573" y="4926527"/>
                  <a:pt x="3917461" y="4920380"/>
                  <a:pt x="3980853" y="4908944"/>
                </a:cubicBezTo>
                <a:cubicBezTo>
                  <a:pt x="4002113" y="4905109"/>
                  <a:pt x="4022541" y="4888586"/>
                  <a:pt x="4045147" y="4890091"/>
                </a:cubicBezTo>
                <a:cubicBezTo>
                  <a:pt x="4094029" y="4893349"/>
                  <a:pt x="4145623" y="4886859"/>
                  <a:pt x="4194175" y="4890091"/>
                </a:cubicBezTo>
                <a:cubicBezTo>
                  <a:pt x="4227348" y="4892301"/>
                  <a:pt x="4256786" y="4895577"/>
                  <a:pt x="4290016" y="4893069"/>
                </a:cubicBezTo>
                <a:cubicBezTo>
                  <a:pt x="4313492" y="4891298"/>
                  <a:pt x="4335088" y="4875155"/>
                  <a:pt x="4357885" y="4871041"/>
                </a:cubicBezTo>
                <a:cubicBezTo>
                  <a:pt x="4373550" y="4868215"/>
                  <a:pt x="4389018" y="4866520"/>
                  <a:pt x="4404913" y="4860925"/>
                </a:cubicBezTo>
                <a:cubicBezTo>
                  <a:pt x="4414209" y="4857649"/>
                  <a:pt x="4422267" y="4850352"/>
                  <a:pt x="4432097" y="4849610"/>
                </a:cubicBezTo>
                <a:cubicBezTo>
                  <a:pt x="4443991" y="4848714"/>
                  <a:pt x="4459078" y="4862671"/>
                  <a:pt x="4467422" y="4868463"/>
                </a:cubicBezTo>
                <a:cubicBezTo>
                  <a:pt x="4483850" y="4879874"/>
                  <a:pt x="4503014" y="4882636"/>
                  <a:pt x="4522788" y="4882154"/>
                </a:cubicBezTo>
                <a:cubicBezTo>
                  <a:pt x="4549756" y="4881505"/>
                  <a:pt x="4573207" y="4862341"/>
                  <a:pt x="4597197" y="4860525"/>
                </a:cubicBezTo>
                <a:cubicBezTo>
                  <a:pt x="4609421" y="4859604"/>
                  <a:pt x="4667460" y="4871301"/>
                  <a:pt x="4678953" y="4876007"/>
                </a:cubicBezTo>
                <a:cubicBezTo>
                  <a:pt x="4691793" y="4881252"/>
                  <a:pt x="4694270" y="4890161"/>
                  <a:pt x="4711103" y="4891285"/>
                </a:cubicBezTo>
                <a:cubicBezTo>
                  <a:pt x="4732751" y="4892726"/>
                  <a:pt x="4752912" y="4886478"/>
                  <a:pt x="4774407" y="4885532"/>
                </a:cubicBezTo>
                <a:cubicBezTo>
                  <a:pt x="4790313" y="4884827"/>
                  <a:pt x="4804849" y="4894237"/>
                  <a:pt x="4820044" y="4895253"/>
                </a:cubicBezTo>
                <a:cubicBezTo>
                  <a:pt x="4845558" y="4896949"/>
                  <a:pt x="4870545" y="4892459"/>
                  <a:pt x="4896644" y="4890491"/>
                </a:cubicBezTo>
                <a:cubicBezTo>
                  <a:pt x="4922298" y="4888554"/>
                  <a:pt x="4943215" y="4903743"/>
                  <a:pt x="4968875" y="4901800"/>
                </a:cubicBezTo>
                <a:cubicBezTo>
                  <a:pt x="4996205" y="4899737"/>
                  <a:pt x="5031797" y="4889475"/>
                  <a:pt x="5058963" y="4891285"/>
                </a:cubicBezTo>
                <a:cubicBezTo>
                  <a:pt x="5070221" y="4892034"/>
                  <a:pt x="5087868" y="4892790"/>
                  <a:pt x="5098053" y="4900613"/>
                </a:cubicBezTo>
                <a:cubicBezTo>
                  <a:pt x="5106581" y="4907153"/>
                  <a:pt x="5105343" y="4914316"/>
                  <a:pt x="5117103" y="4915097"/>
                </a:cubicBezTo>
                <a:cubicBezTo>
                  <a:pt x="5153724" y="4917535"/>
                  <a:pt x="5176838" y="4889469"/>
                  <a:pt x="5205807" y="4874616"/>
                </a:cubicBezTo>
                <a:cubicBezTo>
                  <a:pt x="5229270" y="4862583"/>
                  <a:pt x="5267821" y="4875461"/>
                  <a:pt x="5292128" y="4873625"/>
                </a:cubicBezTo>
                <a:cubicBezTo>
                  <a:pt x="5317211" y="4871727"/>
                  <a:pt x="5346980" y="4864011"/>
                  <a:pt x="5372100" y="4865688"/>
                </a:cubicBezTo>
                <a:cubicBezTo>
                  <a:pt x="5399920" y="4867536"/>
                  <a:pt x="5427605" y="4879404"/>
                  <a:pt x="5454053" y="4881163"/>
                </a:cubicBezTo>
                <a:cubicBezTo>
                  <a:pt x="5496414" y="4883982"/>
                  <a:pt x="5541893" y="4857084"/>
                  <a:pt x="5584622" y="4859929"/>
                </a:cubicBezTo>
                <a:cubicBezTo>
                  <a:pt x="5603812" y="4861211"/>
                  <a:pt x="5619928" y="4870444"/>
                  <a:pt x="5639988" y="4873625"/>
                </a:cubicBezTo>
                <a:cubicBezTo>
                  <a:pt x="5680380" y="4880020"/>
                  <a:pt x="5715032" y="4870743"/>
                  <a:pt x="5753069" y="4867866"/>
                </a:cubicBezTo>
                <a:cubicBezTo>
                  <a:pt x="5771039" y="4866513"/>
                  <a:pt x="5793582" y="4874483"/>
                  <a:pt x="5812060" y="4878388"/>
                </a:cubicBezTo>
                <a:cubicBezTo>
                  <a:pt x="5837651" y="4883811"/>
                  <a:pt x="5875179" y="4876426"/>
                  <a:pt x="5901722" y="4874419"/>
                </a:cubicBezTo>
                <a:cubicBezTo>
                  <a:pt x="5934297" y="4871955"/>
                  <a:pt x="5961412" y="4847190"/>
                  <a:pt x="5984463" y="4826991"/>
                </a:cubicBezTo>
                <a:cubicBezTo>
                  <a:pt x="5990368" y="4821860"/>
                  <a:pt x="5994368" y="4813478"/>
                  <a:pt x="6001925" y="4811510"/>
                </a:cubicBezTo>
                <a:cubicBezTo>
                  <a:pt x="6009608" y="4809509"/>
                  <a:pt x="6023832" y="4826654"/>
                  <a:pt x="6030691" y="4830166"/>
                </a:cubicBezTo>
                <a:cubicBezTo>
                  <a:pt x="6052598" y="4841323"/>
                  <a:pt x="6081681" y="4847673"/>
                  <a:pt x="6101366" y="4861319"/>
                </a:cubicBezTo>
                <a:cubicBezTo>
                  <a:pt x="6109113" y="4866704"/>
                  <a:pt x="6115971" y="4875473"/>
                  <a:pt x="6126956" y="4876203"/>
                </a:cubicBezTo>
                <a:cubicBezTo>
                  <a:pt x="6168676" y="4878985"/>
                  <a:pt x="6199728" y="4841037"/>
                  <a:pt x="6239097" y="4833938"/>
                </a:cubicBezTo>
                <a:cubicBezTo>
                  <a:pt x="6255798" y="4830915"/>
                  <a:pt x="6263799" y="4835716"/>
                  <a:pt x="6278785" y="4836713"/>
                </a:cubicBezTo>
                <a:cubicBezTo>
                  <a:pt x="6301835" y="4838250"/>
                  <a:pt x="6330918" y="4809129"/>
                  <a:pt x="6352953" y="4815085"/>
                </a:cubicBezTo>
                <a:cubicBezTo>
                  <a:pt x="6362732" y="4817726"/>
                  <a:pt x="6361716" y="4832261"/>
                  <a:pt x="6374988" y="4833144"/>
                </a:cubicBezTo>
                <a:cubicBezTo>
                  <a:pt x="6404959" y="4835138"/>
                  <a:pt x="6433217" y="4810398"/>
                  <a:pt x="6455950" y="4811910"/>
                </a:cubicBezTo>
                <a:cubicBezTo>
                  <a:pt x="6462935" y="4812373"/>
                  <a:pt x="6468459" y="4819384"/>
                  <a:pt x="6475381" y="4819847"/>
                </a:cubicBezTo>
                <a:cubicBezTo>
                  <a:pt x="6512020" y="4822279"/>
                  <a:pt x="6546501" y="4795666"/>
                  <a:pt x="6583141" y="4794047"/>
                </a:cubicBezTo>
                <a:cubicBezTo>
                  <a:pt x="6619653" y="4792434"/>
                  <a:pt x="6648038" y="4822571"/>
                  <a:pt x="6687344" y="4820838"/>
                </a:cubicBezTo>
                <a:cubicBezTo>
                  <a:pt x="6724365" y="4819200"/>
                  <a:pt x="6755733" y="4800524"/>
                  <a:pt x="6791547" y="4797819"/>
                </a:cubicBezTo>
                <a:cubicBezTo>
                  <a:pt x="6804882" y="4796809"/>
                  <a:pt x="6814471" y="4805954"/>
                  <a:pt x="6827616" y="4803572"/>
                </a:cubicBezTo>
                <a:cubicBezTo>
                  <a:pt x="6858667" y="4797971"/>
                  <a:pt x="6888131" y="4778801"/>
                  <a:pt x="6919119" y="4773213"/>
                </a:cubicBezTo>
                <a:cubicBezTo>
                  <a:pt x="6945980" y="4768361"/>
                  <a:pt x="6980841" y="4803826"/>
                  <a:pt x="7009797" y="4805757"/>
                </a:cubicBezTo>
                <a:cubicBezTo>
                  <a:pt x="7052279" y="4808582"/>
                  <a:pt x="7090823" y="4805001"/>
                  <a:pt x="7132860" y="4797425"/>
                </a:cubicBezTo>
                <a:cubicBezTo>
                  <a:pt x="7140417" y="4796054"/>
                  <a:pt x="7155783" y="4787919"/>
                  <a:pt x="7163213" y="4789488"/>
                </a:cubicBezTo>
                <a:cubicBezTo>
                  <a:pt x="7218077" y="4801083"/>
                  <a:pt x="7277259" y="4823670"/>
                  <a:pt x="7333076" y="4827385"/>
                </a:cubicBezTo>
                <a:cubicBezTo>
                  <a:pt x="7347807" y="4828369"/>
                  <a:pt x="7430230" y="4812017"/>
                  <a:pt x="7444010" y="4804963"/>
                </a:cubicBezTo>
                <a:cubicBezTo>
                  <a:pt x="7464013" y="4794688"/>
                  <a:pt x="7465664" y="4782706"/>
                  <a:pt x="7491826" y="4781550"/>
                </a:cubicBezTo>
                <a:cubicBezTo>
                  <a:pt x="7523194" y="4780160"/>
                  <a:pt x="7557167" y="4789265"/>
                  <a:pt x="7587266" y="4791272"/>
                </a:cubicBezTo>
                <a:cubicBezTo>
                  <a:pt x="7613174" y="4792999"/>
                  <a:pt x="7641051" y="4781576"/>
                  <a:pt x="7667403" y="4783335"/>
                </a:cubicBezTo>
                <a:cubicBezTo>
                  <a:pt x="7673817" y="4783760"/>
                  <a:pt x="7676928" y="4792574"/>
                  <a:pt x="7683088" y="4794250"/>
                </a:cubicBezTo>
                <a:cubicBezTo>
                  <a:pt x="7701883" y="4799317"/>
                  <a:pt x="7748112" y="4768895"/>
                  <a:pt x="7774210" y="4770635"/>
                </a:cubicBezTo>
                <a:cubicBezTo>
                  <a:pt x="7793831" y="4771943"/>
                  <a:pt x="7790276" y="4803737"/>
                  <a:pt x="7818660" y="4800003"/>
                </a:cubicBezTo>
                <a:cubicBezTo>
                  <a:pt x="7835170" y="4797819"/>
                  <a:pt x="7854093" y="4775708"/>
                  <a:pt x="7870031" y="4773613"/>
                </a:cubicBezTo>
                <a:cubicBezTo>
                  <a:pt x="7881716" y="4772070"/>
                  <a:pt x="7884700" y="4786154"/>
                  <a:pt x="7899178" y="4785519"/>
                </a:cubicBezTo>
                <a:cubicBezTo>
                  <a:pt x="7926801" y="4784294"/>
                  <a:pt x="7955439" y="4772590"/>
                  <a:pt x="7982744" y="4774407"/>
                </a:cubicBezTo>
                <a:cubicBezTo>
                  <a:pt x="7994492" y="4775188"/>
                  <a:pt x="8005985" y="4781131"/>
                  <a:pt x="8018876" y="4780160"/>
                </a:cubicBezTo>
                <a:cubicBezTo>
                  <a:pt x="8049292" y="4777861"/>
                  <a:pt x="8087582" y="4786059"/>
                  <a:pt x="8115522" y="4770038"/>
                </a:cubicBezTo>
                <a:cubicBezTo>
                  <a:pt x="8131969" y="4760557"/>
                  <a:pt x="8148987" y="4753153"/>
                  <a:pt x="8163909" y="4740072"/>
                </a:cubicBezTo>
                <a:cubicBezTo>
                  <a:pt x="8166259" y="4738021"/>
                  <a:pt x="8168164" y="4732744"/>
                  <a:pt x="8171085" y="4733925"/>
                </a:cubicBezTo>
                <a:cubicBezTo>
                  <a:pt x="8176102" y="4735989"/>
                  <a:pt x="8166068" y="4785564"/>
                  <a:pt x="8196866" y="4792066"/>
                </a:cubicBezTo>
                <a:cubicBezTo>
                  <a:pt x="8226076" y="4798244"/>
                  <a:pt x="8266906" y="4772883"/>
                  <a:pt x="8291926" y="4758532"/>
                </a:cubicBezTo>
                <a:cubicBezTo>
                  <a:pt x="8302276" y="4752563"/>
                  <a:pt x="8309388" y="4736573"/>
                  <a:pt x="8323231" y="4737494"/>
                </a:cubicBezTo>
                <a:cubicBezTo>
                  <a:pt x="8381143" y="4741349"/>
                  <a:pt x="8439626" y="4748498"/>
                  <a:pt x="8497855" y="4752378"/>
                </a:cubicBezTo>
                <a:cubicBezTo>
                  <a:pt x="8518367" y="4753744"/>
                  <a:pt x="8544020" y="4739304"/>
                  <a:pt x="8564530" y="4743647"/>
                </a:cubicBezTo>
                <a:cubicBezTo>
                  <a:pt x="8565801" y="4743908"/>
                  <a:pt x="8583009" y="4755680"/>
                  <a:pt x="8587010" y="4755154"/>
                </a:cubicBezTo>
                <a:cubicBezTo>
                  <a:pt x="8630634" y="4749407"/>
                  <a:pt x="8681688" y="4758182"/>
                  <a:pt x="8729630" y="4754563"/>
                </a:cubicBezTo>
                <a:cubicBezTo>
                  <a:pt x="8763857" y="4751979"/>
                  <a:pt x="8794020" y="4724191"/>
                  <a:pt x="8828055" y="4718050"/>
                </a:cubicBezTo>
                <a:cubicBezTo>
                  <a:pt x="8865775" y="4711250"/>
                  <a:pt x="8900509" y="4744530"/>
                  <a:pt x="8935816" y="4741863"/>
                </a:cubicBezTo>
                <a:cubicBezTo>
                  <a:pt x="9030113" y="4734738"/>
                  <a:pt x="9121617" y="4747654"/>
                  <a:pt x="9213437" y="4753769"/>
                </a:cubicBezTo>
                <a:cubicBezTo>
                  <a:pt x="9261570" y="4756969"/>
                  <a:pt x="9305576" y="4789678"/>
                  <a:pt x="9353328" y="4792860"/>
                </a:cubicBezTo>
                <a:cubicBezTo>
                  <a:pt x="9383808" y="4794885"/>
                  <a:pt x="9415748" y="4797025"/>
                  <a:pt x="9445593" y="4799013"/>
                </a:cubicBezTo>
                <a:cubicBezTo>
                  <a:pt x="9468707" y="4800550"/>
                  <a:pt x="9493345" y="4785595"/>
                  <a:pt x="9516079" y="4787107"/>
                </a:cubicBezTo>
                <a:cubicBezTo>
                  <a:pt x="9517221" y="4787176"/>
                  <a:pt x="9518492" y="4787234"/>
                  <a:pt x="9519634" y="4787303"/>
                </a:cubicBezTo>
                <a:lnTo>
                  <a:pt x="9519634" y="0"/>
                </a:lnTo>
                <a:lnTo>
                  <a:pt x="9330722" y="0"/>
                </a:lnTo>
                <a:lnTo>
                  <a:pt x="9323166" y="89294"/>
                </a:lnTo>
                <a:cubicBezTo>
                  <a:pt x="9341707" y="100698"/>
                  <a:pt x="9354534" y="120142"/>
                  <a:pt x="9354534" y="143466"/>
                </a:cubicBezTo>
                <a:cubicBezTo>
                  <a:pt x="9354534" y="179235"/>
                  <a:pt x="9325642" y="208356"/>
                  <a:pt x="9289828" y="208356"/>
                </a:cubicBezTo>
                <a:cubicBezTo>
                  <a:pt x="9254077" y="208356"/>
                  <a:pt x="9225121" y="179235"/>
                  <a:pt x="9225185" y="143466"/>
                </a:cubicBezTo>
                <a:cubicBezTo>
                  <a:pt x="9225185" y="110801"/>
                  <a:pt x="9249696" y="84995"/>
                  <a:pt x="9281129" y="80563"/>
                </a:cubicBezTo>
                <a:lnTo>
                  <a:pt x="9287859" y="0"/>
                </a:lnTo>
                <a:lnTo>
                  <a:pt x="9017984" y="0"/>
                </a:lnTo>
                <a:lnTo>
                  <a:pt x="9036272" y="87313"/>
                </a:lnTo>
                <a:cubicBezTo>
                  <a:pt x="9056466" y="98266"/>
                  <a:pt x="9070562" y="118859"/>
                  <a:pt x="9070562" y="143466"/>
                </a:cubicBezTo>
                <a:cubicBezTo>
                  <a:pt x="9070562" y="179235"/>
                  <a:pt x="9041670" y="208356"/>
                  <a:pt x="9005855" y="208356"/>
                </a:cubicBezTo>
                <a:cubicBezTo>
                  <a:pt x="8970105" y="208356"/>
                  <a:pt x="8941213" y="179235"/>
                  <a:pt x="8941213" y="143466"/>
                </a:cubicBezTo>
                <a:cubicBezTo>
                  <a:pt x="8941213" y="112840"/>
                  <a:pt x="8962803" y="88494"/>
                  <a:pt x="8991378" y="81756"/>
                </a:cubicBezTo>
                <a:lnTo>
                  <a:pt x="8974360" y="0"/>
                </a:lnTo>
                <a:lnTo>
                  <a:pt x="8765381" y="0"/>
                </a:lnTo>
                <a:lnTo>
                  <a:pt x="8762968" y="94653"/>
                </a:lnTo>
                <a:cubicBezTo>
                  <a:pt x="8777192" y="106534"/>
                  <a:pt x="8786591" y="123527"/>
                  <a:pt x="8786591" y="143466"/>
                </a:cubicBezTo>
                <a:cubicBezTo>
                  <a:pt x="8786591" y="179235"/>
                  <a:pt x="8757698" y="208356"/>
                  <a:pt x="8721947" y="208356"/>
                </a:cubicBezTo>
                <a:cubicBezTo>
                  <a:pt x="8686133" y="208356"/>
                  <a:pt x="8657241" y="179235"/>
                  <a:pt x="8657241" y="143466"/>
                </a:cubicBezTo>
                <a:cubicBezTo>
                  <a:pt x="8657241" y="108122"/>
                  <a:pt x="8685562" y="79642"/>
                  <a:pt x="8720741" y="78975"/>
                </a:cubicBezTo>
                <a:lnTo>
                  <a:pt x="8722900" y="0"/>
                </a:lnTo>
                <a:lnTo>
                  <a:pt x="8479060" y="0"/>
                </a:lnTo>
                <a:lnTo>
                  <a:pt x="8476647" y="93066"/>
                </a:lnTo>
                <a:cubicBezTo>
                  <a:pt x="8492077" y="104902"/>
                  <a:pt x="8502618" y="122498"/>
                  <a:pt x="8502618" y="143466"/>
                </a:cubicBezTo>
                <a:cubicBezTo>
                  <a:pt x="8502618" y="179235"/>
                  <a:pt x="8473726" y="208356"/>
                  <a:pt x="8437975" y="208356"/>
                </a:cubicBezTo>
                <a:cubicBezTo>
                  <a:pt x="8402161" y="208356"/>
                  <a:pt x="8373269" y="179235"/>
                  <a:pt x="8373269" y="143466"/>
                </a:cubicBezTo>
                <a:cubicBezTo>
                  <a:pt x="8373269" y="108972"/>
                  <a:pt x="8400383" y="81534"/>
                  <a:pt x="8434355" y="79572"/>
                </a:cubicBezTo>
                <a:lnTo>
                  <a:pt x="8436579" y="0"/>
                </a:lnTo>
                <a:lnTo>
                  <a:pt x="8172038" y="0"/>
                </a:lnTo>
                <a:lnTo>
                  <a:pt x="8188293" y="90088"/>
                </a:lnTo>
                <a:cubicBezTo>
                  <a:pt x="8206201" y="101613"/>
                  <a:pt x="8218837" y="120599"/>
                  <a:pt x="8218901" y="143466"/>
                </a:cubicBezTo>
                <a:cubicBezTo>
                  <a:pt x="8218901" y="179235"/>
                  <a:pt x="8189754" y="208356"/>
                  <a:pt x="8154004" y="208356"/>
                </a:cubicBezTo>
                <a:cubicBezTo>
                  <a:pt x="8118253" y="208356"/>
                  <a:pt x="8089297" y="179235"/>
                  <a:pt x="8089297" y="143466"/>
                </a:cubicBezTo>
                <a:cubicBezTo>
                  <a:pt x="8089297" y="111506"/>
                  <a:pt x="8112855" y="86246"/>
                  <a:pt x="8143272" y="80963"/>
                </a:cubicBezTo>
                <a:lnTo>
                  <a:pt x="8128794" y="0"/>
                </a:lnTo>
                <a:lnTo>
                  <a:pt x="7893844" y="0"/>
                </a:lnTo>
                <a:lnTo>
                  <a:pt x="7891685" y="83141"/>
                </a:lnTo>
                <a:cubicBezTo>
                  <a:pt x="7916641" y="92107"/>
                  <a:pt x="7934929" y="115373"/>
                  <a:pt x="7934929" y="143466"/>
                </a:cubicBezTo>
                <a:cubicBezTo>
                  <a:pt x="7934929" y="179235"/>
                  <a:pt x="7905782" y="208356"/>
                  <a:pt x="7870031" y="208356"/>
                </a:cubicBezTo>
                <a:cubicBezTo>
                  <a:pt x="7834281" y="208356"/>
                  <a:pt x="7805325" y="179235"/>
                  <a:pt x="7805325" y="143466"/>
                </a:cubicBezTo>
                <a:cubicBezTo>
                  <a:pt x="7805325" y="115087"/>
                  <a:pt x="7823804" y="91694"/>
                  <a:pt x="7849204" y="82944"/>
                </a:cubicBezTo>
                <a:lnTo>
                  <a:pt x="7851363" y="0"/>
                </a:lnTo>
                <a:lnTo>
                  <a:pt x="7626318" y="0"/>
                </a:lnTo>
                <a:lnTo>
                  <a:pt x="7621366" y="90684"/>
                </a:lnTo>
                <a:cubicBezTo>
                  <a:pt x="7638765" y="102299"/>
                  <a:pt x="7650956" y="121018"/>
                  <a:pt x="7650956" y="143466"/>
                </a:cubicBezTo>
                <a:cubicBezTo>
                  <a:pt x="7650956" y="179235"/>
                  <a:pt x="7621810" y="208356"/>
                  <a:pt x="7586059" y="208356"/>
                </a:cubicBezTo>
                <a:cubicBezTo>
                  <a:pt x="7550309" y="208356"/>
                  <a:pt x="7521353" y="179235"/>
                  <a:pt x="7521353" y="143466"/>
                </a:cubicBezTo>
                <a:cubicBezTo>
                  <a:pt x="7521353" y="110166"/>
                  <a:pt x="7546753" y="83782"/>
                  <a:pt x="7579138" y="80169"/>
                </a:cubicBezTo>
                <a:lnTo>
                  <a:pt x="7583710" y="0"/>
                </a:lnTo>
                <a:lnTo>
                  <a:pt x="7339997" y="0"/>
                </a:lnTo>
                <a:lnTo>
                  <a:pt x="7337647" y="90881"/>
                </a:lnTo>
                <a:cubicBezTo>
                  <a:pt x="7354856" y="102514"/>
                  <a:pt x="7366984" y="121082"/>
                  <a:pt x="7366984" y="143466"/>
                </a:cubicBezTo>
                <a:cubicBezTo>
                  <a:pt x="7366984" y="179235"/>
                  <a:pt x="7337838" y="208356"/>
                  <a:pt x="7302088" y="208356"/>
                </a:cubicBezTo>
                <a:cubicBezTo>
                  <a:pt x="7266337" y="208356"/>
                  <a:pt x="7237381" y="179235"/>
                  <a:pt x="7237381" y="143466"/>
                </a:cubicBezTo>
                <a:cubicBezTo>
                  <a:pt x="7237381" y="110096"/>
                  <a:pt x="7262908" y="83693"/>
                  <a:pt x="7295356" y="80169"/>
                </a:cubicBezTo>
                <a:lnTo>
                  <a:pt x="7297325" y="0"/>
                </a:lnTo>
                <a:lnTo>
                  <a:pt x="7053676" y="0"/>
                </a:lnTo>
                <a:lnTo>
                  <a:pt x="7051263" y="89294"/>
                </a:lnTo>
                <a:cubicBezTo>
                  <a:pt x="7069868" y="100667"/>
                  <a:pt x="7083013" y="120047"/>
                  <a:pt x="7083013" y="143466"/>
                </a:cubicBezTo>
                <a:cubicBezTo>
                  <a:pt x="7083013" y="179235"/>
                  <a:pt x="7054120" y="208356"/>
                  <a:pt x="7018306" y="208356"/>
                </a:cubicBezTo>
                <a:cubicBezTo>
                  <a:pt x="6982555" y="208356"/>
                  <a:pt x="6953409" y="179235"/>
                  <a:pt x="6953472" y="143466"/>
                </a:cubicBezTo>
                <a:cubicBezTo>
                  <a:pt x="6953472" y="111087"/>
                  <a:pt x="6977793" y="85547"/>
                  <a:pt x="7008781" y="80759"/>
                </a:cubicBezTo>
                <a:lnTo>
                  <a:pt x="7011004" y="0"/>
                </a:lnTo>
                <a:lnTo>
                  <a:pt x="6788944" y="0"/>
                </a:lnTo>
                <a:lnTo>
                  <a:pt x="6780626" y="98622"/>
                </a:lnTo>
                <a:cubicBezTo>
                  <a:pt x="6791929" y="110280"/>
                  <a:pt x="6799041" y="125946"/>
                  <a:pt x="6799041" y="143466"/>
                </a:cubicBezTo>
                <a:cubicBezTo>
                  <a:pt x="6799041" y="179235"/>
                  <a:pt x="6770148" y="208356"/>
                  <a:pt x="6734397" y="208356"/>
                </a:cubicBezTo>
                <a:cubicBezTo>
                  <a:pt x="6698583" y="208356"/>
                  <a:pt x="6669437" y="179235"/>
                  <a:pt x="6669501" y="143466"/>
                </a:cubicBezTo>
                <a:cubicBezTo>
                  <a:pt x="6669501" y="107702"/>
                  <a:pt x="6698583" y="78778"/>
                  <a:pt x="6734397" y="78778"/>
                </a:cubicBezTo>
                <a:cubicBezTo>
                  <a:pt x="6736112" y="78778"/>
                  <a:pt x="6737636" y="79629"/>
                  <a:pt x="6739351" y="79769"/>
                </a:cubicBezTo>
                <a:lnTo>
                  <a:pt x="6746081" y="0"/>
                </a:lnTo>
                <a:lnTo>
                  <a:pt x="6490684" y="0"/>
                </a:lnTo>
                <a:lnTo>
                  <a:pt x="6488335" y="92469"/>
                </a:lnTo>
                <a:cubicBezTo>
                  <a:pt x="6504146" y="104273"/>
                  <a:pt x="6515068" y="122187"/>
                  <a:pt x="6515068" y="143466"/>
                </a:cubicBezTo>
                <a:cubicBezTo>
                  <a:pt x="6515068" y="179235"/>
                  <a:pt x="6486176" y="208356"/>
                  <a:pt x="6450426" y="208356"/>
                </a:cubicBezTo>
                <a:cubicBezTo>
                  <a:pt x="6414612" y="208356"/>
                  <a:pt x="6385529" y="179235"/>
                  <a:pt x="6385529" y="143466"/>
                </a:cubicBezTo>
                <a:cubicBezTo>
                  <a:pt x="6385529" y="109245"/>
                  <a:pt x="6412389" y="81921"/>
                  <a:pt x="6446044" y="79572"/>
                </a:cubicBezTo>
                <a:lnTo>
                  <a:pt x="6448203" y="0"/>
                </a:lnTo>
                <a:lnTo>
                  <a:pt x="6176931" y="0"/>
                </a:lnTo>
                <a:lnTo>
                  <a:pt x="6195029" y="86119"/>
                </a:lnTo>
                <a:cubicBezTo>
                  <a:pt x="6216301" y="96736"/>
                  <a:pt x="6231160" y="118091"/>
                  <a:pt x="6231160" y="143466"/>
                </a:cubicBezTo>
                <a:cubicBezTo>
                  <a:pt x="6231160" y="179235"/>
                  <a:pt x="6202204" y="208356"/>
                  <a:pt x="6166454" y="208356"/>
                </a:cubicBezTo>
                <a:cubicBezTo>
                  <a:pt x="6130703" y="208356"/>
                  <a:pt x="6101556" y="179235"/>
                  <a:pt x="6101556" y="143466"/>
                </a:cubicBezTo>
                <a:cubicBezTo>
                  <a:pt x="6101556" y="113328"/>
                  <a:pt x="6122702" y="89173"/>
                  <a:pt x="6150579" y="81953"/>
                </a:cubicBezTo>
                <a:lnTo>
                  <a:pt x="6133306" y="0"/>
                </a:lnTo>
                <a:lnTo>
                  <a:pt x="5915819" y="0"/>
                </a:lnTo>
                <a:lnTo>
                  <a:pt x="5913406" y="87903"/>
                </a:lnTo>
                <a:cubicBezTo>
                  <a:pt x="5933218" y="98977"/>
                  <a:pt x="5947125" y="119164"/>
                  <a:pt x="5947188" y="143466"/>
                </a:cubicBezTo>
                <a:cubicBezTo>
                  <a:pt x="5947188" y="179235"/>
                  <a:pt x="5918232" y="208356"/>
                  <a:pt x="5882481" y="208356"/>
                </a:cubicBezTo>
                <a:cubicBezTo>
                  <a:pt x="5846731" y="208356"/>
                  <a:pt x="5817775" y="179235"/>
                  <a:pt x="5817775" y="143466"/>
                </a:cubicBezTo>
                <a:cubicBezTo>
                  <a:pt x="5817775" y="111722"/>
                  <a:pt x="5841016" y="86690"/>
                  <a:pt x="5871179" y="81159"/>
                </a:cubicBezTo>
                <a:lnTo>
                  <a:pt x="5873338" y="0"/>
                </a:lnTo>
                <a:lnTo>
                  <a:pt x="5629472" y="0"/>
                </a:lnTo>
                <a:lnTo>
                  <a:pt x="5627091" y="86316"/>
                </a:lnTo>
                <a:cubicBezTo>
                  <a:pt x="5648294" y="96958"/>
                  <a:pt x="5663203" y="118129"/>
                  <a:pt x="5663203" y="143466"/>
                </a:cubicBezTo>
                <a:cubicBezTo>
                  <a:pt x="5663203" y="179235"/>
                  <a:pt x="5634279" y="208356"/>
                  <a:pt x="5598516" y="208356"/>
                </a:cubicBezTo>
                <a:cubicBezTo>
                  <a:pt x="5562746" y="208356"/>
                  <a:pt x="5533803" y="179235"/>
                  <a:pt x="5533822" y="143466"/>
                </a:cubicBezTo>
                <a:cubicBezTo>
                  <a:pt x="5533822" y="112560"/>
                  <a:pt x="5555857" y="88005"/>
                  <a:pt x="5584825" y="81553"/>
                </a:cubicBezTo>
                <a:lnTo>
                  <a:pt x="5587003" y="0"/>
                </a:lnTo>
                <a:lnTo>
                  <a:pt x="5364163" y="0"/>
                </a:lnTo>
                <a:lnTo>
                  <a:pt x="5356022" y="94850"/>
                </a:lnTo>
                <a:cubicBezTo>
                  <a:pt x="5370005" y="106731"/>
                  <a:pt x="5379219" y="123692"/>
                  <a:pt x="5379244" y="143466"/>
                </a:cubicBezTo>
                <a:cubicBezTo>
                  <a:pt x="5379244" y="179235"/>
                  <a:pt x="5350313" y="208356"/>
                  <a:pt x="5314550" y="208356"/>
                </a:cubicBezTo>
                <a:cubicBezTo>
                  <a:pt x="5278787" y="208356"/>
                  <a:pt x="5249837" y="179235"/>
                  <a:pt x="5249863" y="143466"/>
                </a:cubicBezTo>
                <a:cubicBezTo>
                  <a:pt x="5249863" y="107702"/>
                  <a:pt x="5278787" y="78778"/>
                  <a:pt x="5314550" y="78778"/>
                </a:cubicBezTo>
                <a:lnTo>
                  <a:pt x="5321300" y="0"/>
                </a:lnTo>
                <a:lnTo>
                  <a:pt x="5066703" y="0"/>
                </a:lnTo>
                <a:lnTo>
                  <a:pt x="5064322" y="89694"/>
                </a:lnTo>
                <a:cubicBezTo>
                  <a:pt x="5082553" y="101149"/>
                  <a:pt x="5095253" y="120339"/>
                  <a:pt x="5095278" y="143466"/>
                </a:cubicBezTo>
                <a:cubicBezTo>
                  <a:pt x="5095278" y="179235"/>
                  <a:pt x="5066354" y="208356"/>
                  <a:pt x="5030584" y="208356"/>
                </a:cubicBezTo>
                <a:cubicBezTo>
                  <a:pt x="4994821" y="208356"/>
                  <a:pt x="4965846" y="179235"/>
                  <a:pt x="4965897" y="143466"/>
                </a:cubicBezTo>
                <a:cubicBezTo>
                  <a:pt x="4965897" y="110801"/>
                  <a:pt x="4990408" y="84995"/>
                  <a:pt x="5021853" y="80563"/>
                </a:cubicBezTo>
                <a:lnTo>
                  <a:pt x="5024038" y="0"/>
                </a:lnTo>
                <a:lnTo>
                  <a:pt x="4754957" y="0"/>
                </a:lnTo>
                <a:lnTo>
                  <a:pt x="4772819" y="84531"/>
                </a:lnTo>
                <a:cubicBezTo>
                  <a:pt x="4795482" y="94609"/>
                  <a:pt x="4811459" y="117069"/>
                  <a:pt x="4811509" y="143466"/>
                </a:cubicBezTo>
                <a:cubicBezTo>
                  <a:pt x="4811509" y="179235"/>
                  <a:pt x="4782388" y="208356"/>
                  <a:pt x="4746625" y="208356"/>
                </a:cubicBezTo>
                <a:cubicBezTo>
                  <a:pt x="4710856" y="208356"/>
                  <a:pt x="4681906" y="179235"/>
                  <a:pt x="4681932" y="143466"/>
                </a:cubicBezTo>
                <a:cubicBezTo>
                  <a:pt x="4681932" y="114033"/>
                  <a:pt x="4701870" y="90214"/>
                  <a:pt x="4728763" y="82347"/>
                </a:cubicBezTo>
                <a:lnTo>
                  <a:pt x="4711497" y="0"/>
                </a:lnTo>
                <a:lnTo>
                  <a:pt x="4497782" y="0"/>
                </a:lnTo>
                <a:lnTo>
                  <a:pt x="4495400" y="88900"/>
                </a:lnTo>
                <a:cubicBezTo>
                  <a:pt x="4514234" y="100222"/>
                  <a:pt x="4527576" y="119882"/>
                  <a:pt x="4527550" y="143466"/>
                </a:cubicBezTo>
                <a:cubicBezTo>
                  <a:pt x="4527550" y="179235"/>
                  <a:pt x="4498423" y="208356"/>
                  <a:pt x="4462660" y="208356"/>
                </a:cubicBezTo>
                <a:cubicBezTo>
                  <a:pt x="4426890" y="208356"/>
                  <a:pt x="4397940" y="179235"/>
                  <a:pt x="4397966" y="143466"/>
                </a:cubicBezTo>
                <a:cubicBezTo>
                  <a:pt x="4397966" y="111220"/>
                  <a:pt x="4421880" y="85706"/>
                  <a:pt x="4452734" y="80759"/>
                </a:cubicBezTo>
                <a:lnTo>
                  <a:pt x="4454919" y="0"/>
                </a:lnTo>
                <a:lnTo>
                  <a:pt x="4211238" y="0"/>
                </a:lnTo>
                <a:lnTo>
                  <a:pt x="4209053" y="87313"/>
                </a:lnTo>
                <a:cubicBezTo>
                  <a:pt x="4229272" y="98266"/>
                  <a:pt x="4243553" y="118853"/>
                  <a:pt x="4243585" y="143466"/>
                </a:cubicBezTo>
                <a:cubicBezTo>
                  <a:pt x="4243585" y="179235"/>
                  <a:pt x="4214457" y="208356"/>
                  <a:pt x="4178694" y="208356"/>
                </a:cubicBezTo>
                <a:cubicBezTo>
                  <a:pt x="4142931" y="208356"/>
                  <a:pt x="4113975" y="179235"/>
                  <a:pt x="4114006" y="143466"/>
                </a:cubicBezTo>
                <a:cubicBezTo>
                  <a:pt x="4114006" y="112071"/>
                  <a:pt x="4136739" y="87281"/>
                  <a:pt x="4166394" y="81356"/>
                </a:cubicBezTo>
                <a:lnTo>
                  <a:pt x="4168572" y="0"/>
                </a:lnTo>
                <a:lnTo>
                  <a:pt x="3946125" y="0"/>
                </a:lnTo>
                <a:lnTo>
                  <a:pt x="3937991" y="96044"/>
                </a:lnTo>
                <a:cubicBezTo>
                  <a:pt x="3951033" y="107887"/>
                  <a:pt x="3959587" y="124466"/>
                  <a:pt x="3959619" y="143466"/>
                </a:cubicBezTo>
                <a:cubicBezTo>
                  <a:pt x="3959619" y="179235"/>
                  <a:pt x="3930498" y="208356"/>
                  <a:pt x="3894728" y="208356"/>
                </a:cubicBezTo>
                <a:cubicBezTo>
                  <a:pt x="3858965" y="208356"/>
                  <a:pt x="3829977" y="179235"/>
                  <a:pt x="3830041" y="143466"/>
                </a:cubicBezTo>
                <a:cubicBezTo>
                  <a:pt x="3830041" y="107702"/>
                  <a:pt x="3858965" y="78778"/>
                  <a:pt x="3894728" y="78778"/>
                </a:cubicBezTo>
                <a:cubicBezTo>
                  <a:pt x="3895363" y="78778"/>
                  <a:pt x="3895884" y="79153"/>
                  <a:pt x="3896519" y="79172"/>
                </a:cubicBezTo>
                <a:lnTo>
                  <a:pt x="3903263" y="0"/>
                </a:lnTo>
                <a:lnTo>
                  <a:pt x="3648469" y="0"/>
                </a:lnTo>
                <a:lnTo>
                  <a:pt x="3645891" y="90488"/>
                </a:lnTo>
                <a:cubicBezTo>
                  <a:pt x="3663410" y="102076"/>
                  <a:pt x="3675691" y="120885"/>
                  <a:pt x="3675653" y="143466"/>
                </a:cubicBezTo>
                <a:cubicBezTo>
                  <a:pt x="3675653" y="179235"/>
                  <a:pt x="3646729" y="208356"/>
                  <a:pt x="3610966" y="208356"/>
                </a:cubicBezTo>
                <a:cubicBezTo>
                  <a:pt x="3575196" y="208356"/>
                  <a:pt x="3546005" y="179235"/>
                  <a:pt x="3546075" y="143466"/>
                </a:cubicBezTo>
                <a:cubicBezTo>
                  <a:pt x="3546075" y="110312"/>
                  <a:pt x="3571494" y="84176"/>
                  <a:pt x="3603625" y="80366"/>
                </a:cubicBezTo>
                <a:lnTo>
                  <a:pt x="3605803" y="0"/>
                </a:lnTo>
                <a:lnTo>
                  <a:pt x="3336131" y="0"/>
                </a:lnTo>
                <a:lnTo>
                  <a:pt x="3353988" y="85128"/>
                </a:lnTo>
                <a:cubicBezTo>
                  <a:pt x="3376162" y="95409"/>
                  <a:pt x="3391726" y="117412"/>
                  <a:pt x="3391694" y="143466"/>
                </a:cubicBezTo>
                <a:cubicBezTo>
                  <a:pt x="3391694" y="179235"/>
                  <a:pt x="3362763" y="208356"/>
                  <a:pt x="3327000" y="208356"/>
                </a:cubicBezTo>
                <a:cubicBezTo>
                  <a:pt x="3291237" y="208356"/>
                  <a:pt x="3262078" y="179235"/>
                  <a:pt x="3262109" y="143466"/>
                </a:cubicBezTo>
                <a:cubicBezTo>
                  <a:pt x="3262109" y="113760"/>
                  <a:pt x="3282664" y="89986"/>
                  <a:pt x="3309938" y="82347"/>
                </a:cubicBezTo>
                <a:lnTo>
                  <a:pt x="3292672" y="0"/>
                </a:lnTo>
                <a:lnTo>
                  <a:pt x="3061494" y="0"/>
                </a:lnTo>
                <a:lnTo>
                  <a:pt x="3059310" y="82150"/>
                </a:lnTo>
                <a:cubicBezTo>
                  <a:pt x="3086977" y="89516"/>
                  <a:pt x="3107760" y="113481"/>
                  <a:pt x="3107728" y="143466"/>
                </a:cubicBezTo>
                <a:cubicBezTo>
                  <a:pt x="3107728" y="179235"/>
                  <a:pt x="3078804" y="208356"/>
                  <a:pt x="3043034" y="208356"/>
                </a:cubicBezTo>
                <a:cubicBezTo>
                  <a:pt x="3007271" y="208356"/>
                  <a:pt x="2978112" y="179235"/>
                  <a:pt x="2978150" y="143466"/>
                </a:cubicBezTo>
                <a:cubicBezTo>
                  <a:pt x="2978150" y="117100"/>
                  <a:pt x="2994228" y="94831"/>
                  <a:pt x="3016840" y="84728"/>
                </a:cubicBezTo>
                <a:lnTo>
                  <a:pt x="3019025" y="0"/>
                </a:lnTo>
                <a:lnTo>
                  <a:pt x="2775344" y="0"/>
                </a:lnTo>
                <a:lnTo>
                  <a:pt x="2772963" y="81553"/>
                </a:lnTo>
                <a:cubicBezTo>
                  <a:pt x="2801836" y="88075"/>
                  <a:pt x="2823763" y="112624"/>
                  <a:pt x="2823763" y="143466"/>
                </a:cubicBezTo>
                <a:cubicBezTo>
                  <a:pt x="2823763" y="179235"/>
                  <a:pt x="2794838" y="208356"/>
                  <a:pt x="2759075" y="208356"/>
                </a:cubicBezTo>
                <a:cubicBezTo>
                  <a:pt x="2723306" y="208356"/>
                  <a:pt x="2694185" y="179235"/>
                  <a:pt x="2694185" y="143466"/>
                </a:cubicBezTo>
                <a:cubicBezTo>
                  <a:pt x="2694185" y="118186"/>
                  <a:pt x="2709177" y="96984"/>
                  <a:pt x="2730297" y="86316"/>
                </a:cubicBezTo>
                <a:lnTo>
                  <a:pt x="2732678" y="0"/>
                </a:lnTo>
                <a:lnTo>
                  <a:pt x="2510231" y="0"/>
                </a:lnTo>
                <a:lnTo>
                  <a:pt x="2502891" y="85725"/>
                </a:lnTo>
                <a:cubicBezTo>
                  <a:pt x="2524582" y="96183"/>
                  <a:pt x="2539797" y="117774"/>
                  <a:pt x="2539797" y="143466"/>
                </a:cubicBezTo>
                <a:cubicBezTo>
                  <a:pt x="2539797" y="179235"/>
                  <a:pt x="2510873" y="208356"/>
                  <a:pt x="2475109" y="208356"/>
                </a:cubicBezTo>
                <a:cubicBezTo>
                  <a:pt x="2439340" y="208356"/>
                  <a:pt x="2410416" y="179235"/>
                  <a:pt x="2410416" y="143466"/>
                </a:cubicBezTo>
                <a:cubicBezTo>
                  <a:pt x="2410416" y="112840"/>
                  <a:pt x="2432056" y="88494"/>
                  <a:pt x="2460625" y="81756"/>
                </a:cubicBezTo>
                <a:lnTo>
                  <a:pt x="2467566" y="0"/>
                </a:lnTo>
                <a:lnTo>
                  <a:pt x="2212378" y="0"/>
                </a:lnTo>
                <a:lnTo>
                  <a:pt x="2210194" y="82747"/>
                </a:lnTo>
                <a:cubicBezTo>
                  <a:pt x="2236477" y="90996"/>
                  <a:pt x="2255812" y="114465"/>
                  <a:pt x="2255838" y="143466"/>
                </a:cubicBezTo>
                <a:cubicBezTo>
                  <a:pt x="2255838" y="179235"/>
                  <a:pt x="2226907" y="208356"/>
                  <a:pt x="2191144" y="208356"/>
                </a:cubicBezTo>
                <a:cubicBezTo>
                  <a:pt x="2155381" y="208356"/>
                  <a:pt x="2126456" y="179235"/>
                  <a:pt x="2126456" y="143466"/>
                </a:cubicBezTo>
                <a:cubicBezTo>
                  <a:pt x="2126456" y="116142"/>
                  <a:pt x="2143392" y="93059"/>
                  <a:pt x="2167331" y="83541"/>
                </a:cubicBezTo>
                <a:lnTo>
                  <a:pt x="2169516" y="0"/>
                </a:lnTo>
                <a:lnTo>
                  <a:pt x="1898847" y="0"/>
                </a:lnTo>
                <a:lnTo>
                  <a:pt x="1915712" y="80563"/>
                </a:lnTo>
                <a:cubicBezTo>
                  <a:pt x="1947253" y="84912"/>
                  <a:pt x="1971846" y="110725"/>
                  <a:pt x="1971872" y="143466"/>
                </a:cubicBezTo>
                <a:cubicBezTo>
                  <a:pt x="1971872" y="179235"/>
                  <a:pt x="1942948" y="208356"/>
                  <a:pt x="1907178" y="208356"/>
                </a:cubicBezTo>
                <a:cubicBezTo>
                  <a:pt x="1871415" y="208356"/>
                  <a:pt x="1842491" y="179235"/>
                  <a:pt x="1842491" y="143466"/>
                </a:cubicBezTo>
                <a:cubicBezTo>
                  <a:pt x="1842491" y="120085"/>
                  <a:pt x="1855464" y="100679"/>
                  <a:pt x="1874044" y="89294"/>
                </a:cubicBezTo>
                <a:lnTo>
                  <a:pt x="1855387" y="0"/>
                </a:lnTo>
                <a:lnTo>
                  <a:pt x="1615872" y="0"/>
                </a:lnTo>
                <a:lnTo>
                  <a:pt x="1632744" y="80759"/>
                </a:lnTo>
                <a:cubicBezTo>
                  <a:pt x="1663783" y="85547"/>
                  <a:pt x="1687906" y="111093"/>
                  <a:pt x="1687906" y="143466"/>
                </a:cubicBezTo>
                <a:cubicBezTo>
                  <a:pt x="1687906" y="179235"/>
                  <a:pt x="1658982" y="208356"/>
                  <a:pt x="1623219" y="208356"/>
                </a:cubicBezTo>
                <a:cubicBezTo>
                  <a:pt x="1587449" y="208356"/>
                  <a:pt x="1558506" y="179235"/>
                  <a:pt x="1558525" y="143466"/>
                </a:cubicBezTo>
                <a:cubicBezTo>
                  <a:pt x="1558525" y="119729"/>
                  <a:pt x="1571822" y="99987"/>
                  <a:pt x="1590872" y="88697"/>
                </a:cubicBezTo>
                <a:lnTo>
                  <a:pt x="1572419" y="0"/>
                </a:lnTo>
                <a:lnTo>
                  <a:pt x="1359891" y="0"/>
                </a:lnTo>
                <a:lnTo>
                  <a:pt x="1357706" y="82550"/>
                </a:lnTo>
                <a:cubicBezTo>
                  <a:pt x="1384294" y="90608"/>
                  <a:pt x="1404163" y="114237"/>
                  <a:pt x="1404144" y="143466"/>
                </a:cubicBezTo>
                <a:cubicBezTo>
                  <a:pt x="1404144" y="179235"/>
                  <a:pt x="1375016" y="208356"/>
                  <a:pt x="1339253" y="208356"/>
                </a:cubicBezTo>
                <a:cubicBezTo>
                  <a:pt x="1303484" y="208356"/>
                  <a:pt x="1274559" y="179235"/>
                  <a:pt x="1274559" y="143466"/>
                </a:cubicBezTo>
                <a:cubicBezTo>
                  <a:pt x="1274559" y="116294"/>
                  <a:pt x="1291311" y="93345"/>
                  <a:pt x="1315041" y="83738"/>
                </a:cubicBezTo>
                <a:lnTo>
                  <a:pt x="1317225" y="0"/>
                </a:lnTo>
                <a:lnTo>
                  <a:pt x="1073544" y="0"/>
                </a:lnTo>
                <a:lnTo>
                  <a:pt x="1071359" y="82150"/>
                </a:lnTo>
                <a:cubicBezTo>
                  <a:pt x="1099128" y="89452"/>
                  <a:pt x="1120197" y="113411"/>
                  <a:pt x="1120178" y="143466"/>
                </a:cubicBezTo>
                <a:cubicBezTo>
                  <a:pt x="1120178" y="179235"/>
                  <a:pt x="1091051" y="208356"/>
                  <a:pt x="1055287" y="208356"/>
                </a:cubicBezTo>
                <a:cubicBezTo>
                  <a:pt x="1019524" y="208356"/>
                  <a:pt x="990575" y="179235"/>
                  <a:pt x="990600" y="143466"/>
                </a:cubicBezTo>
                <a:cubicBezTo>
                  <a:pt x="990600" y="117323"/>
                  <a:pt x="1006189" y="95155"/>
                  <a:pt x="1028497" y="84931"/>
                </a:cubicBezTo>
                <a:lnTo>
                  <a:pt x="1030681" y="0"/>
                </a:lnTo>
                <a:lnTo>
                  <a:pt x="808038" y="0"/>
                </a:lnTo>
                <a:lnTo>
                  <a:pt x="800691" y="86716"/>
                </a:lnTo>
                <a:cubicBezTo>
                  <a:pt x="821468" y="97498"/>
                  <a:pt x="836225" y="118447"/>
                  <a:pt x="836212" y="143466"/>
                </a:cubicBezTo>
                <a:cubicBezTo>
                  <a:pt x="836212" y="179235"/>
                  <a:pt x="807091" y="208356"/>
                  <a:pt x="771322" y="208356"/>
                </a:cubicBezTo>
                <a:cubicBezTo>
                  <a:pt x="735559" y="208356"/>
                  <a:pt x="706634" y="179235"/>
                  <a:pt x="706634" y="143466"/>
                </a:cubicBezTo>
                <a:cubicBezTo>
                  <a:pt x="706634" y="112274"/>
                  <a:pt x="729056" y="87503"/>
                  <a:pt x="758425" y="81356"/>
                </a:cubicBezTo>
                <a:lnTo>
                  <a:pt x="765175" y="0"/>
                </a:lnTo>
                <a:lnTo>
                  <a:pt x="510381" y="0"/>
                </a:lnTo>
                <a:lnTo>
                  <a:pt x="508197" y="83141"/>
                </a:lnTo>
                <a:cubicBezTo>
                  <a:pt x="533584" y="91904"/>
                  <a:pt x="552247" y="115113"/>
                  <a:pt x="552247" y="143466"/>
                </a:cubicBezTo>
                <a:cubicBezTo>
                  <a:pt x="552247" y="179235"/>
                  <a:pt x="523126" y="208356"/>
                  <a:pt x="487363" y="208356"/>
                </a:cubicBezTo>
                <a:cubicBezTo>
                  <a:pt x="451593" y="208356"/>
                  <a:pt x="422669" y="179235"/>
                  <a:pt x="422669" y="143466"/>
                </a:cubicBezTo>
                <a:cubicBezTo>
                  <a:pt x="422669" y="115437"/>
                  <a:pt x="440614" y="92158"/>
                  <a:pt x="465531" y="83141"/>
                </a:cubicBezTo>
                <a:lnTo>
                  <a:pt x="467716" y="0"/>
                </a:lnTo>
                <a:lnTo>
                  <a:pt x="199428" y="0"/>
                </a:lnTo>
                <a:lnTo>
                  <a:pt x="216294" y="81356"/>
                </a:lnTo>
                <a:cubicBezTo>
                  <a:pt x="245758" y="87433"/>
                  <a:pt x="268300" y="112192"/>
                  <a:pt x="268288" y="143466"/>
                </a:cubicBezTo>
                <a:cubicBezTo>
                  <a:pt x="268288" y="179235"/>
                  <a:pt x="239357" y="208356"/>
                  <a:pt x="203594" y="208356"/>
                </a:cubicBezTo>
                <a:cubicBezTo>
                  <a:pt x="167830" y="208356"/>
                  <a:pt x="138703" y="179235"/>
                  <a:pt x="138703" y="143466"/>
                </a:cubicBezTo>
                <a:cubicBezTo>
                  <a:pt x="138703" y="118453"/>
                  <a:pt x="153270" y="97504"/>
                  <a:pt x="174028" y="86716"/>
                </a:cubicBezTo>
                <a:lnTo>
                  <a:pt x="155772" y="0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12"/>
          <p:cNvSpPr txBox="1">
            <a:spLocks noGrp="1"/>
          </p:cNvSpPr>
          <p:nvPr>
            <p:ph type="title"/>
          </p:nvPr>
        </p:nvSpPr>
        <p:spPr>
          <a:xfrm>
            <a:off x="415600" y="8219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789" name="Google Shape;789;p1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1" name="Google Shape;791;p13"/>
          <p:cNvGrpSpPr/>
          <p:nvPr/>
        </p:nvGrpSpPr>
        <p:grpSpPr>
          <a:xfrm>
            <a:off x="168534" y="2158069"/>
            <a:ext cx="3323627" cy="3318196"/>
            <a:chOff x="1632025" y="2099075"/>
            <a:chExt cx="3922609" cy="3916200"/>
          </a:xfrm>
        </p:grpSpPr>
        <p:sp>
          <p:nvSpPr>
            <p:cNvPr id="792" name="Google Shape;792;p13"/>
            <p:cNvSpPr/>
            <p:nvPr/>
          </p:nvSpPr>
          <p:spPr>
            <a:xfrm>
              <a:off x="1638434" y="2099075"/>
              <a:ext cx="3916200" cy="3916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srgbClr val="000000">
                  <a:alpha val="298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13"/>
            <p:cNvSpPr/>
            <p:nvPr/>
          </p:nvSpPr>
          <p:spPr>
            <a:xfrm>
              <a:off x="1632025" y="2104877"/>
              <a:ext cx="3916200" cy="609600"/>
            </a:xfrm>
            <a:prstGeom prst="rect">
              <a:avLst/>
            </a:prstGeom>
            <a:solidFill>
              <a:srgbClr val="000000">
                <a:alpha val="43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4" name="Google Shape;794;p13"/>
          <p:cNvGrpSpPr/>
          <p:nvPr/>
        </p:nvGrpSpPr>
        <p:grpSpPr>
          <a:xfrm rot="1022271">
            <a:off x="186551" y="-241842"/>
            <a:ext cx="2285651" cy="2680219"/>
            <a:chOff x="1367510" y="76523"/>
            <a:chExt cx="2285678" cy="2680250"/>
          </a:xfrm>
        </p:grpSpPr>
        <p:grpSp>
          <p:nvGrpSpPr>
            <p:cNvPr id="795" name="Google Shape;795;p13"/>
            <p:cNvGrpSpPr/>
            <p:nvPr/>
          </p:nvGrpSpPr>
          <p:grpSpPr>
            <a:xfrm>
              <a:off x="1367510" y="76523"/>
              <a:ext cx="2285678" cy="2680250"/>
              <a:chOff x="2577852" y="585768"/>
              <a:chExt cx="1509396" cy="1769960"/>
            </a:xfrm>
          </p:grpSpPr>
          <p:sp>
            <p:nvSpPr>
              <p:cNvPr id="796" name="Google Shape;796;p13"/>
              <p:cNvSpPr/>
              <p:nvPr/>
            </p:nvSpPr>
            <p:spPr>
              <a:xfrm>
                <a:off x="2577852" y="585768"/>
                <a:ext cx="1509396" cy="1769960"/>
              </a:xfrm>
              <a:custGeom>
                <a:avLst/>
                <a:gdLst/>
                <a:ahLst/>
                <a:cxnLst/>
                <a:rect l="l" t="t" r="r" b="b"/>
                <a:pathLst>
                  <a:path w="1509396" h="1769960" extrusionOk="0">
                    <a:moveTo>
                      <a:pt x="0" y="0"/>
                    </a:moveTo>
                    <a:lnTo>
                      <a:pt x="0" y="1769961"/>
                    </a:lnTo>
                    <a:lnTo>
                      <a:pt x="1509396" y="1769961"/>
                    </a:lnTo>
                    <a:lnTo>
                      <a:pt x="1509396" y="0"/>
                    </a:lnTo>
                    <a:lnTo>
                      <a:pt x="1321250" y="0"/>
                    </a:lnTo>
                    <a:lnTo>
                      <a:pt x="1327733" y="119922"/>
                    </a:lnTo>
                    <a:lnTo>
                      <a:pt x="1327733" y="120130"/>
                    </a:lnTo>
                    <a:cubicBezTo>
                      <a:pt x="1340177" y="125132"/>
                      <a:pt x="1349084" y="137087"/>
                      <a:pt x="1349084" y="151319"/>
                    </a:cubicBezTo>
                    <a:cubicBezTo>
                      <a:pt x="1349084" y="169997"/>
                      <a:pt x="1333861" y="185220"/>
                      <a:pt x="1315176" y="185220"/>
                    </a:cubicBezTo>
                    <a:cubicBezTo>
                      <a:pt x="1296497" y="185220"/>
                      <a:pt x="1281274" y="169997"/>
                      <a:pt x="1281274" y="151319"/>
                    </a:cubicBezTo>
                    <a:cubicBezTo>
                      <a:pt x="1281274" y="138601"/>
                      <a:pt x="1288695" y="128006"/>
                      <a:pt x="1299062" y="122226"/>
                    </a:cubicBezTo>
                    <a:lnTo>
                      <a:pt x="1296758" y="0"/>
                    </a:lnTo>
                    <a:lnTo>
                      <a:pt x="1124518" y="0"/>
                    </a:lnTo>
                    <a:lnTo>
                      <a:pt x="1126192" y="119085"/>
                    </a:lnTo>
                    <a:cubicBezTo>
                      <a:pt x="1141027" y="122668"/>
                      <a:pt x="1152144" y="135379"/>
                      <a:pt x="1152144" y="151319"/>
                    </a:cubicBezTo>
                    <a:cubicBezTo>
                      <a:pt x="1152144" y="169997"/>
                      <a:pt x="1137129" y="185220"/>
                      <a:pt x="1118443" y="185220"/>
                    </a:cubicBezTo>
                    <a:cubicBezTo>
                      <a:pt x="1099765" y="185220"/>
                      <a:pt x="1084542" y="169997"/>
                      <a:pt x="1084542" y="151319"/>
                    </a:cubicBezTo>
                    <a:cubicBezTo>
                      <a:pt x="1084542" y="137944"/>
                      <a:pt x="1092539" y="126673"/>
                      <a:pt x="1103797" y="121181"/>
                    </a:cubicBezTo>
                    <a:lnTo>
                      <a:pt x="1098981" y="0"/>
                    </a:lnTo>
                    <a:lnTo>
                      <a:pt x="928408" y="0"/>
                    </a:lnTo>
                    <a:lnTo>
                      <a:pt x="930920" y="119292"/>
                    </a:lnTo>
                    <a:cubicBezTo>
                      <a:pt x="944964" y="123411"/>
                      <a:pt x="955405" y="135942"/>
                      <a:pt x="955412" y="151319"/>
                    </a:cubicBezTo>
                    <a:cubicBezTo>
                      <a:pt x="955412" y="169997"/>
                      <a:pt x="940397" y="185220"/>
                      <a:pt x="921711" y="185220"/>
                    </a:cubicBezTo>
                    <a:cubicBezTo>
                      <a:pt x="903033" y="185220"/>
                      <a:pt x="887810" y="169997"/>
                      <a:pt x="887810" y="151319"/>
                    </a:cubicBezTo>
                    <a:cubicBezTo>
                      <a:pt x="887810" y="135975"/>
                      <a:pt x="898298" y="123646"/>
                      <a:pt x="912295" y="119507"/>
                    </a:cubicBezTo>
                    <a:lnTo>
                      <a:pt x="913340" y="0"/>
                    </a:lnTo>
                    <a:lnTo>
                      <a:pt x="728750" y="0"/>
                    </a:lnTo>
                    <a:lnTo>
                      <a:pt x="733980" y="119292"/>
                    </a:lnTo>
                    <a:cubicBezTo>
                      <a:pt x="748098" y="123364"/>
                      <a:pt x="758680" y="135888"/>
                      <a:pt x="758680" y="151319"/>
                    </a:cubicBezTo>
                    <a:cubicBezTo>
                      <a:pt x="758680" y="169997"/>
                      <a:pt x="743457" y="185220"/>
                      <a:pt x="724771" y="185220"/>
                    </a:cubicBezTo>
                    <a:cubicBezTo>
                      <a:pt x="706093" y="185220"/>
                      <a:pt x="691078" y="169997"/>
                      <a:pt x="691078" y="151319"/>
                    </a:cubicBezTo>
                    <a:cubicBezTo>
                      <a:pt x="691078" y="137409"/>
                      <a:pt x="699382" y="125541"/>
                      <a:pt x="711377" y="120344"/>
                    </a:cubicBezTo>
                    <a:lnTo>
                      <a:pt x="706776" y="0"/>
                    </a:lnTo>
                    <a:lnTo>
                      <a:pt x="524691" y="0"/>
                    </a:lnTo>
                    <a:lnTo>
                      <a:pt x="532225" y="118455"/>
                    </a:lnTo>
                    <a:cubicBezTo>
                      <a:pt x="548834" y="120605"/>
                      <a:pt x="561947" y="134120"/>
                      <a:pt x="561947" y="151319"/>
                    </a:cubicBezTo>
                    <a:cubicBezTo>
                      <a:pt x="561947" y="169997"/>
                      <a:pt x="546725" y="185220"/>
                      <a:pt x="528039" y="185220"/>
                    </a:cubicBezTo>
                    <a:cubicBezTo>
                      <a:pt x="509361" y="185220"/>
                      <a:pt x="494138" y="169997"/>
                      <a:pt x="494138" y="151319"/>
                    </a:cubicBezTo>
                    <a:cubicBezTo>
                      <a:pt x="494138" y="138333"/>
                      <a:pt x="501819" y="127476"/>
                      <a:pt x="512555" y="121804"/>
                    </a:cubicBezTo>
                    <a:lnTo>
                      <a:pt x="511504" y="0"/>
                    </a:lnTo>
                    <a:lnTo>
                      <a:pt x="340516" y="0"/>
                    </a:lnTo>
                    <a:lnTo>
                      <a:pt x="337375" y="118877"/>
                    </a:lnTo>
                    <a:cubicBezTo>
                      <a:pt x="353046" y="121831"/>
                      <a:pt x="365209" y="134790"/>
                      <a:pt x="365215" y="151319"/>
                    </a:cubicBezTo>
                    <a:cubicBezTo>
                      <a:pt x="365215" y="169997"/>
                      <a:pt x="349992" y="185220"/>
                      <a:pt x="331307" y="185220"/>
                    </a:cubicBezTo>
                    <a:cubicBezTo>
                      <a:pt x="312628" y="185220"/>
                      <a:pt x="297405" y="169997"/>
                      <a:pt x="297405" y="151319"/>
                    </a:cubicBezTo>
                    <a:cubicBezTo>
                      <a:pt x="297405" y="139967"/>
                      <a:pt x="303473" y="130457"/>
                      <a:pt x="312052" y="124315"/>
                    </a:cubicBezTo>
                    <a:lnTo>
                      <a:pt x="314986" y="0"/>
                    </a:lnTo>
                    <a:lnTo>
                      <a:pt x="175803" y="0"/>
                    </a:lnTo>
                    <a:lnTo>
                      <a:pt x="137924" y="118248"/>
                    </a:lnTo>
                    <a:cubicBezTo>
                      <a:pt x="154955" y="120002"/>
                      <a:pt x="168276" y="133819"/>
                      <a:pt x="168269" y="151319"/>
                    </a:cubicBezTo>
                    <a:cubicBezTo>
                      <a:pt x="168269" y="169997"/>
                      <a:pt x="153260" y="185220"/>
                      <a:pt x="134575" y="185220"/>
                    </a:cubicBezTo>
                    <a:cubicBezTo>
                      <a:pt x="115896" y="185220"/>
                      <a:pt x="100673" y="169997"/>
                      <a:pt x="100673" y="151319"/>
                    </a:cubicBezTo>
                    <a:cubicBezTo>
                      <a:pt x="100673" y="139183"/>
                      <a:pt x="107404" y="129030"/>
                      <a:pt x="116995" y="123063"/>
                    </a:cubicBezTo>
                    <a:lnTo>
                      <a:pt x="14022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7" name="Google Shape;797;p13"/>
              <p:cNvSpPr/>
              <p:nvPr/>
            </p:nvSpPr>
            <p:spPr>
              <a:xfrm>
                <a:off x="2732386" y="841380"/>
                <a:ext cx="16743" cy="1450379"/>
              </a:xfrm>
              <a:custGeom>
                <a:avLst/>
                <a:gdLst/>
                <a:ahLst/>
                <a:cxnLst/>
                <a:rect l="l" t="t" r="r" b="b"/>
                <a:pathLst>
                  <a:path w="16743" h="1450379" extrusionOk="0">
                    <a:moveTo>
                      <a:pt x="0" y="0"/>
                    </a:moveTo>
                    <a:lnTo>
                      <a:pt x="6075" y="1450380"/>
                    </a:lnTo>
                    <a:lnTo>
                      <a:pt x="16743" y="1450172"/>
                    </a:lnTo>
                    <a:lnTo>
                      <a:pt x="1067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98" name="Google Shape;798;p13"/>
            <p:cNvGrpSpPr/>
            <p:nvPr/>
          </p:nvGrpSpPr>
          <p:grpSpPr>
            <a:xfrm>
              <a:off x="1458167" y="531943"/>
              <a:ext cx="2104367" cy="2059610"/>
              <a:chOff x="908437" y="1324616"/>
              <a:chExt cx="8760897" cy="1711635"/>
            </a:xfrm>
          </p:grpSpPr>
          <p:sp>
            <p:nvSpPr>
              <p:cNvPr id="799" name="Google Shape;799;p13"/>
              <p:cNvSpPr/>
              <p:nvPr/>
            </p:nvSpPr>
            <p:spPr>
              <a:xfrm>
                <a:off x="908437" y="1324616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0" name="Google Shape;800;p13"/>
              <p:cNvSpPr/>
              <p:nvPr/>
            </p:nvSpPr>
            <p:spPr>
              <a:xfrm>
                <a:off x="908437" y="2297779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1" name="Google Shape;801;p13"/>
              <p:cNvSpPr/>
              <p:nvPr/>
            </p:nvSpPr>
            <p:spPr>
              <a:xfrm>
                <a:off x="908437" y="1811197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2" name="Google Shape;802;p13"/>
              <p:cNvSpPr/>
              <p:nvPr/>
            </p:nvSpPr>
            <p:spPr>
              <a:xfrm>
                <a:off x="908437" y="2784360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3" name="Google Shape;803;p13"/>
              <p:cNvSpPr/>
              <p:nvPr/>
            </p:nvSpPr>
            <p:spPr>
              <a:xfrm>
                <a:off x="908437" y="1567910"/>
                <a:ext cx="8760897" cy="8591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1" extrusionOk="0">
                    <a:moveTo>
                      <a:pt x="0" y="8592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4" name="Google Shape;804;p13"/>
              <p:cNvSpPr/>
              <p:nvPr/>
            </p:nvSpPr>
            <p:spPr>
              <a:xfrm>
                <a:off x="908437" y="2541073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5" name="Google Shape;805;p13"/>
              <p:cNvSpPr/>
              <p:nvPr/>
            </p:nvSpPr>
            <p:spPr>
              <a:xfrm>
                <a:off x="908437" y="2054491"/>
                <a:ext cx="8760897" cy="8591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1" extrusionOk="0">
                    <a:moveTo>
                      <a:pt x="0" y="8592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6" name="Google Shape;806;p13"/>
              <p:cNvSpPr/>
              <p:nvPr/>
            </p:nvSpPr>
            <p:spPr>
              <a:xfrm>
                <a:off x="908437" y="3027654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07" name="Google Shape;807;p13"/>
          <p:cNvSpPr/>
          <p:nvPr/>
        </p:nvSpPr>
        <p:spPr>
          <a:xfrm>
            <a:off x="813027" y="586946"/>
            <a:ext cx="10671000" cy="5885831"/>
          </a:xfrm>
          <a:custGeom>
            <a:avLst/>
            <a:gdLst/>
            <a:ahLst/>
            <a:cxnLst/>
            <a:rect l="l" t="t" r="r" b="b"/>
            <a:pathLst>
              <a:path w="9401762" h="4894662" extrusionOk="0">
                <a:moveTo>
                  <a:pt x="23614" y="0"/>
                </a:moveTo>
                <a:lnTo>
                  <a:pt x="22820" y="152400"/>
                </a:lnTo>
                <a:lnTo>
                  <a:pt x="94853" y="158750"/>
                </a:lnTo>
                <a:cubicBezTo>
                  <a:pt x="104120" y="143878"/>
                  <a:pt x="119898" y="133452"/>
                  <a:pt x="138706" y="133547"/>
                </a:cubicBezTo>
                <a:cubicBezTo>
                  <a:pt x="167554" y="133687"/>
                  <a:pt x="190840" y="157290"/>
                  <a:pt x="190700" y="186138"/>
                </a:cubicBezTo>
                <a:cubicBezTo>
                  <a:pt x="190560" y="214979"/>
                  <a:pt x="167154" y="238074"/>
                  <a:pt x="138313" y="237928"/>
                </a:cubicBezTo>
                <a:cubicBezTo>
                  <a:pt x="111964" y="237801"/>
                  <a:pt x="91163" y="218059"/>
                  <a:pt x="87709" y="192684"/>
                </a:cubicBezTo>
                <a:lnTo>
                  <a:pt x="22820" y="186931"/>
                </a:lnTo>
                <a:lnTo>
                  <a:pt x="21828" y="404616"/>
                </a:lnTo>
                <a:lnTo>
                  <a:pt x="92273" y="390131"/>
                </a:lnTo>
                <a:cubicBezTo>
                  <a:pt x="101190" y="373869"/>
                  <a:pt x="117868" y="362649"/>
                  <a:pt x="137716" y="362744"/>
                </a:cubicBezTo>
                <a:cubicBezTo>
                  <a:pt x="166564" y="362883"/>
                  <a:pt x="190046" y="386290"/>
                  <a:pt x="189906" y="415131"/>
                </a:cubicBezTo>
                <a:cubicBezTo>
                  <a:pt x="189767" y="443979"/>
                  <a:pt x="165967" y="467068"/>
                  <a:pt x="137119" y="466922"/>
                </a:cubicBezTo>
                <a:cubicBezTo>
                  <a:pt x="112420" y="466808"/>
                  <a:pt x="92838" y="449510"/>
                  <a:pt x="87511" y="426441"/>
                </a:cubicBezTo>
                <a:lnTo>
                  <a:pt x="21629" y="439738"/>
                </a:lnTo>
                <a:lnTo>
                  <a:pt x="20836" y="608413"/>
                </a:lnTo>
                <a:lnTo>
                  <a:pt x="97234" y="610591"/>
                </a:lnTo>
                <a:cubicBezTo>
                  <a:pt x="106871" y="599211"/>
                  <a:pt x="120442" y="591655"/>
                  <a:pt x="136522" y="591744"/>
                </a:cubicBezTo>
                <a:cubicBezTo>
                  <a:pt x="165370" y="591884"/>
                  <a:pt x="188852" y="615283"/>
                  <a:pt x="188712" y="644131"/>
                </a:cubicBezTo>
                <a:cubicBezTo>
                  <a:pt x="188573" y="672973"/>
                  <a:pt x="164970" y="696271"/>
                  <a:pt x="136128" y="696119"/>
                </a:cubicBezTo>
                <a:cubicBezTo>
                  <a:pt x="107621" y="695979"/>
                  <a:pt x="84736" y="673106"/>
                  <a:pt x="84336" y="644722"/>
                </a:cubicBezTo>
                <a:lnTo>
                  <a:pt x="20638" y="642544"/>
                </a:lnTo>
                <a:lnTo>
                  <a:pt x="19645" y="839191"/>
                </a:lnTo>
                <a:lnTo>
                  <a:pt x="94654" y="841572"/>
                </a:lnTo>
                <a:cubicBezTo>
                  <a:pt x="104260" y="829158"/>
                  <a:pt x="118423" y="820655"/>
                  <a:pt x="135334" y="820738"/>
                </a:cubicBezTo>
                <a:cubicBezTo>
                  <a:pt x="164182" y="820877"/>
                  <a:pt x="187665" y="844283"/>
                  <a:pt x="187525" y="873125"/>
                </a:cubicBezTo>
                <a:cubicBezTo>
                  <a:pt x="187385" y="901973"/>
                  <a:pt x="163782" y="925271"/>
                  <a:pt x="134934" y="925119"/>
                </a:cubicBezTo>
                <a:cubicBezTo>
                  <a:pt x="107118" y="924986"/>
                  <a:pt x="85189" y="902938"/>
                  <a:pt x="83741" y="875506"/>
                </a:cubicBezTo>
                <a:lnTo>
                  <a:pt x="19447" y="873525"/>
                </a:lnTo>
                <a:lnTo>
                  <a:pt x="18454" y="1086841"/>
                </a:lnTo>
                <a:lnTo>
                  <a:pt x="91281" y="1074141"/>
                </a:lnTo>
                <a:cubicBezTo>
                  <a:pt x="100644" y="1059758"/>
                  <a:pt x="115900" y="1049465"/>
                  <a:pt x="134344" y="1049534"/>
                </a:cubicBezTo>
                <a:cubicBezTo>
                  <a:pt x="163185" y="1049674"/>
                  <a:pt x="186668" y="1073474"/>
                  <a:pt x="186528" y="1102322"/>
                </a:cubicBezTo>
                <a:cubicBezTo>
                  <a:pt x="186388" y="1131170"/>
                  <a:pt x="162589" y="1154271"/>
                  <a:pt x="133747" y="1154113"/>
                </a:cubicBezTo>
                <a:cubicBezTo>
                  <a:pt x="107967" y="1153992"/>
                  <a:pt x="87683" y="1135037"/>
                  <a:pt x="83542" y="1110456"/>
                </a:cubicBezTo>
                <a:lnTo>
                  <a:pt x="18256" y="1121766"/>
                </a:lnTo>
                <a:lnTo>
                  <a:pt x="17264" y="1311275"/>
                </a:lnTo>
                <a:lnTo>
                  <a:pt x="84336" y="1313263"/>
                </a:lnTo>
                <a:cubicBezTo>
                  <a:pt x="91664" y="1293127"/>
                  <a:pt x="110494" y="1278420"/>
                  <a:pt x="133150" y="1278535"/>
                </a:cubicBezTo>
                <a:cubicBezTo>
                  <a:pt x="161998" y="1278674"/>
                  <a:pt x="185480" y="1302474"/>
                  <a:pt x="185341" y="1331316"/>
                </a:cubicBezTo>
                <a:cubicBezTo>
                  <a:pt x="185201" y="1360164"/>
                  <a:pt x="161598" y="1383265"/>
                  <a:pt x="132756" y="1383113"/>
                </a:cubicBezTo>
                <a:cubicBezTo>
                  <a:pt x="109866" y="1382998"/>
                  <a:pt x="90896" y="1368120"/>
                  <a:pt x="83939" y="1347591"/>
                </a:cubicBezTo>
                <a:lnTo>
                  <a:pt x="17066" y="1345406"/>
                </a:lnTo>
                <a:lnTo>
                  <a:pt x="16272" y="1526978"/>
                </a:lnTo>
                <a:lnTo>
                  <a:pt x="89495" y="1531341"/>
                </a:lnTo>
                <a:cubicBezTo>
                  <a:pt x="98932" y="1517390"/>
                  <a:pt x="113852" y="1507446"/>
                  <a:pt x="131963" y="1507528"/>
                </a:cubicBezTo>
                <a:cubicBezTo>
                  <a:pt x="160804" y="1507668"/>
                  <a:pt x="184287" y="1531468"/>
                  <a:pt x="184147" y="1560316"/>
                </a:cubicBezTo>
                <a:cubicBezTo>
                  <a:pt x="184007" y="1589164"/>
                  <a:pt x="160411" y="1612265"/>
                  <a:pt x="131562" y="1612106"/>
                </a:cubicBezTo>
                <a:cubicBezTo>
                  <a:pt x="104704" y="1611979"/>
                  <a:pt x="83556" y="1591570"/>
                  <a:pt x="80764" y="1565472"/>
                </a:cubicBezTo>
                <a:lnTo>
                  <a:pt x="16073" y="1561306"/>
                </a:lnTo>
                <a:lnTo>
                  <a:pt x="15279" y="1757960"/>
                </a:lnTo>
                <a:lnTo>
                  <a:pt x="88503" y="1760144"/>
                </a:lnTo>
                <a:cubicBezTo>
                  <a:pt x="97951" y="1746263"/>
                  <a:pt x="112914" y="1736636"/>
                  <a:pt x="130966" y="1736725"/>
                </a:cubicBezTo>
                <a:cubicBezTo>
                  <a:pt x="159814" y="1736865"/>
                  <a:pt x="183296" y="1760468"/>
                  <a:pt x="183156" y="1789309"/>
                </a:cubicBezTo>
                <a:cubicBezTo>
                  <a:pt x="183017" y="1818157"/>
                  <a:pt x="159217" y="1841259"/>
                  <a:pt x="130375" y="1841106"/>
                </a:cubicBezTo>
                <a:cubicBezTo>
                  <a:pt x="103459" y="1840973"/>
                  <a:pt x="82491" y="1820443"/>
                  <a:pt x="79772" y="1794275"/>
                </a:cubicBezTo>
                <a:lnTo>
                  <a:pt x="15081" y="1792288"/>
                </a:lnTo>
                <a:lnTo>
                  <a:pt x="14089" y="1988941"/>
                </a:lnTo>
                <a:lnTo>
                  <a:pt x="86122" y="1991125"/>
                </a:lnTo>
                <a:cubicBezTo>
                  <a:pt x="95367" y="1976145"/>
                  <a:pt x="111086" y="1965630"/>
                  <a:pt x="129975" y="1965725"/>
                </a:cubicBezTo>
                <a:cubicBezTo>
                  <a:pt x="158823" y="1965865"/>
                  <a:pt x="182109" y="1989265"/>
                  <a:pt x="181969" y="2018113"/>
                </a:cubicBezTo>
                <a:cubicBezTo>
                  <a:pt x="181829" y="2046954"/>
                  <a:pt x="158226" y="2070252"/>
                  <a:pt x="129378" y="2070100"/>
                </a:cubicBezTo>
                <a:cubicBezTo>
                  <a:pt x="103263" y="2069973"/>
                  <a:pt x="82719" y="2050510"/>
                  <a:pt x="78978" y="2025453"/>
                </a:cubicBezTo>
                <a:lnTo>
                  <a:pt x="13891" y="2023269"/>
                </a:lnTo>
                <a:lnTo>
                  <a:pt x="12898" y="2202460"/>
                </a:lnTo>
                <a:lnTo>
                  <a:pt x="92472" y="2209406"/>
                </a:lnTo>
                <a:cubicBezTo>
                  <a:pt x="101919" y="2200332"/>
                  <a:pt x="114652" y="2194655"/>
                  <a:pt x="128788" y="2194719"/>
                </a:cubicBezTo>
                <a:cubicBezTo>
                  <a:pt x="157629" y="2194859"/>
                  <a:pt x="180915" y="2218265"/>
                  <a:pt x="180775" y="2247106"/>
                </a:cubicBezTo>
                <a:cubicBezTo>
                  <a:pt x="180635" y="2275955"/>
                  <a:pt x="157032" y="2299449"/>
                  <a:pt x="128191" y="2299297"/>
                </a:cubicBezTo>
                <a:cubicBezTo>
                  <a:pt x="99345" y="2299157"/>
                  <a:pt x="76258" y="2275554"/>
                  <a:pt x="76398" y="2246713"/>
                </a:cubicBezTo>
                <a:cubicBezTo>
                  <a:pt x="76405" y="2245290"/>
                  <a:pt x="77074" y="2244122"/>
                  <a:pt x="77192" y="2242744"/>
                </a:cubicBezTo>
                <a:lnTo>
                  <a:pt x="12898" y="2236984"/>
                </a:lnTo>
                <a:lnTo>
                  <a:pt x="11906" y="2442966"/>
                </a:lnTo>
                <a:lnTo>
                  <a:pt x="86519" y="2445150"/>
                </a:lnTo>
                <a:cubicBezTo>
                  <a:pt x="96100" y="2432406"/>
                  <a:pt x="110628" y="2423649"/>
                  <a:pt x="127791" y="2423719"/>
                </a:cubicBezTo>
                <a:cubicBezTo>
                  <a:pt x="156639" y="2423858"/>
                  <a:pt x="179924" y="2447455"/>
                  <a:pt x="179784" y="2476303"/>
                </a:cubicBezTo>
                <a:cubicBezTo>
                  <a:pt x="179645" y="2505151"/>
                  <a:pt x="156042" y="2528449"/>
                  <a:pt x="127200" y="2528291"/>
                </a:cubicBezTo>
                <a:cubicBezTo>
                  <a:pt x="99597" y="2528158"/>
                  <a:pt x="77569" y="2506408"/>
                  <a:pt x="75803" y="2479281"/>
                </a:cubicBezTo>
                <a:lnTo>
                  <a:pt x="11708" y="2477097"/>
                </a:lnTo>
                <a:lnTo>
                  <a:pt x="10517" y="2695975"/>
                </a:lnTo>
                <a:lnTo>
                  <a:pt x="80169" y="2681688"/>
                </a:lnTo>
                <a:cubicBezTo>
                  <a:pt x="88816" y="2664581"/>
                  <a:pt x="106137" y="2652617"/>
                  <a:pt x="126603" y="2652713"/>
                </a:cubicBezTo>
                <a:cubicBezTo>
                  <a:pt x="155451" y="2652852"/>
                  <a:pt x="178730" y="2676455"/>
                  <a:pt x="178591" y="2705297"/>
                </a:cubicBezTo>
                <a:cubicBezTo>
                  <a:pt x="178451" y="2734145"/>
                  <a:pt x="155051" y="2757450"/>
                  <a:pt x="126203" y="2757291"/>
                </a:cubicBezTo>
                <a:cubicBezTo>
                  <a:pt x="101899" y="2757170"/>
                  <a:pt x="82314" y="2740114"/>
                  <a:pt x="76597" y="2717603"/>
                </a:cubicBezTo>
                <a:lnTo>
                  <a:pt x="10319" y="2731097"/>
                </a:lnTo>
                <a:lnTo>
                  <a:pt x="9525" y="2906516"/>
                </a:lnTo>
                <a:lnTo>
                  <a:pt x="80566" y="2908897"/>
                </a:lnTo>
                <a:cubicBezTo>
                  <a:pt x="89574" y="2892959"/>
                  <a:pt x="105809" y="2881630"/>
                  <a:pt x="125409" y="2881713"/>
                </a:cubicBezTo>
                <a:cubicBezTo>
                  <a:pt x="154257" y="2881852"/>
                  <a:pt x="177543" y="2905449"/>
                  <a:pt x="177403" y="2934297"/>
                </a:cubicBezTo>
                <a:cubicBezTo>
                  <a:pt x="177263" y="2963145"/>
                  <a:pt x="153857" y="2986246"/>
                  <a:pt x="125016" y="2986088"/>
                </a:cubicBezTo>
                <a:cubicBezTo>
                  <a:pt x="99411" y="2985967"/>
                  <a:pt x="79155" y="2967164"/>
                  <a:pt x="74811" y="2942831"/>
                </a:cubicBezTo>
                <a:lnTo>
                  <a:pt x="9525" y="2940844"/>
                </a:lnTo>
                <a:lnTo>
                  <a:pt x="8533" y="3137497"/>
                </a:lnTo>
                <a:lnTo>
                  <a:pt x="78184" y="3139681"/>
                </a:lnTo>
                <a:cubicBezTo>
                  <a:pt x="86846" y="3122619"/>
                  <a:pt x="103983" y="3110605"/>
                  <a:pt x="124420" y="3110706"/>
                </a:cubicBezTo>
                <a:cubicBezTo>
                  <a:pt x="153267" y="3110846"/>
                  <a:pt x="176552" y="3134449"/>
                  <a:pt x="176413" y="3163291"/>
                </a:cubicBezTo>
                <a:cubicBezTo>
                  <a:pt x="176273" y="3192139"/>
                  <a:pt x="152670" y="3215247"/>
                  <a:pt x="123825" y="3215088"/>
                </a:cubicBezTo>
                <a:cubicBezTo>
                  <a:pt x="98896" y="3214967"/>
                  <a:pt x="79106" y="3197200"/>
                  <a:pt x="74017" y="3173813"/>
                </a:cubicBezTo>
                <a:lnTo>
                  <a:pt x="8334" y="3171825"/>
                </a:lnTo>
                <a:lnTo>
                  <a:pt x="7541" y="3351410"/>
                </a:lnTo>
                <a:lnTo>
                  <a:pt x="83939" y="3358356"/>
                </a:lnTo>
                <a:cubicBezTo>
                  <a:pt x="93574" y="3347130"/>
                  <a:pt x="107280" y="3339846"/>
                  <a:pt x="123229" y="3339903"/>
                </a:cubicBezTo>
                <a:cubicBezTo>
                  <a:pt x="152073" y="3340043"/>
                  <a:pt x="175358" y="3363443"/>
                  <a:pt x="175219" y="3392291"/>
                </a:cubicBezTo>
                <a:cubicBezTo>
                  <a:pt x="175079" y="3421139"/>
                  <a:pt x="151679" y="3444247"/>
                  <a:pt x="122833" y="3444081"/>
                </a:cubicBezTo>
                <a:cubicBezTo>
                  <a:pt x="93988" y="3443942"/>
                  <a:pt x="70503" y="3420739"/>
                  <a:pt x="70644" y="3391891"/>
                </a:cubicBezTo>
                <a:lnTo>
                  <a:pt x="7342" y="3386138"/>
                </a:lnTo>
                <a:lnTo>
                  <a:pt x="6151" y="3591325"/>
                </a:lnTo>
                <a:lnTo>
                  <a:pt x="78581" y="3593706"/>
                </a:lnTo>
                <a:cubicBezTo>
                  <a:pt x="87892" y="3579044"/>
                  <a:pt x="103383" y="3568834"/>
                  <a:pt x="122039" y="3568897"/>
                </a:cubicBezTo>
                <a:cubicBezTo>
                  <a:pt x="150886" y="3569037"/>
                  <a:pt x="174171" y="3592443"/>
                  <a:pt x="174031" y="3621285"/>
                </a:cubicBezTo>
                <a:cubicBezTo>
                  <a:pt x="173892" y="3650132"/>
                  <a:pt x="150485" y="3673462"/>
                  <a:pt x="121642" y="3673278"/>
                </a:cubicBezTo>
                <a:cubicBezTo>
                  <a:pt x="95295" y="3673151"/>
                  <a:pt x="74494" y="3653212"/>
                  <a:pt x="71041" y="3627838"/>
                </a:cubicBezTo>
                <a:lnTo>
                  <a:pt x="6151" y="3625850"/>
                </a:lnTo>
                <a:lnTo>
                  <a:pt x="5159" y="3842741"/>
                </a:lnTo>
                <a:lnTo>
                  <a:pt x="73223" y="3828853"/>
                </a:lnTo>
                <a:cubicBezTo>
                  <a:pt x="81440" y="3810610"/>
                  <a:pt x="99753" y="3797637"/>
                  <a:pt x="121047" y="3797700"/>
                </a:cubicBezTo>
                <a:cubicBezTo>
                  <a:pt x="149895" y="3797840"/>
                  <a:pt x="173377" y="3821436"/>
                  <a:pt x="173238" y="3850285"/>
                </a:cubicBezTo>
                <a:cubicBezTo>
                  <a:pt x="173098" y="3879132"/>
                  <a:pt x="149298" y="3902437"/>
                  <a:pt x="120451" y="3902272"/>
                </a:cubicBezTo>
                <a:cubicBezTo>
                  <a:pt x="96712" y="3902158"/>
                  <a:pt x="77678" y="3886092"/>
                  <a:pt x="71438" y="3864375"/>
                </a:cubicBezTo>
                <a:lnTo>
                  <a:pt x="4961" y="3877869"/>
                </a:lnTo>
                <a:lnTo>
                  <a:pt x="3969" y="4050310"/>
                </a:lnTo>
                <a:lnTo>
                  <a:pt x="75604" y="4052494"/>
                </a:lnTo>
                <a:cubicBezTo>
                  <a:pt x="84811" y="4037343"/>
                  <a:pt x="100833" y="4026580"/>
                  <a:pt x="119856" y="4026694"/>
                </a:cubicBezTo>
                <a:cubicBezTo>
                  <a:pt x="148701" y="4026833"/>
                  <a:pt x="172183" y="4050633"/>
                  <a:pt x="172044" y="4079481"/>
                </a:cubicBezTo>
                <a:cubicBezTo>
                  <a:pt x="171904" y="4108323"/>
                  <a:pt x="148301" y="4131437"/>
                  <a:pt x="119459" y="4131272"/>
                </a:cubicBezTo>
                <a:cubicBezTo>
                  <a:pt x="93450" y="4131145"/>
                  <a:pt x="72926" y="4111727"/>
                  <a:pt x="69056" y="4086822"/>
                </a:cubicBezTo>
                <a:lnTo>
                  <a:pt x="3770" y="4084835"/>
                </a:lnTo>
                <a:lnTo>
                  <a:pt x="2976" y="4281291"/>
                </a:lnTo>
                <a:lnTo>
                  <a:pt x="73223" y="4283475"/>
                </a:lnTo>
                <a:cubicBezTo>
                  <a:pt x="82140" y="4267213"/>
                  <a:pt x="98812" y="4255618"/>
                  <a:pt x="118666" y="4255694"/>
                </a:cubicBezTo>
                <a:cubicBezTo>
                  <a:pt x="147514" y="4255834"/>
                  <a:pt x="170996" y="4279634"/>
                  <a:pt x="170856" y="4308475"/>
                </a:cubicBezTo>
                <a:cubicBezTo>
                  <a:pt x="170717" y="4337323"/>
                  <a:pt x="147114" y="4360437"/>
                  <a:pt x="118269" y="4360266"/>
                </a:cubicBezTo>
                <a:cubicBezTo>
                  <a:pt x="92948" y="4360145"/>
                  <a:pt x="72927" y="4341736"/>
                  <a:pt x="68263" y="4317803"/>
                </a:cubicBezTo>
                <a:lnTo>
                  <a:pt x="2778" y="4315816"/>
                </a:lnTo>
                <a:lnTo>
                  <a:pt x="1984" y="4495203"/>
                </a:lnTo>
                <a:lnTo>
                  <a:pt x="79375" y="4502150"/>
                </a:lnTo>
                <a:cubicBezTo>
                  <a:pt x="88981" y="4491679"/>
                  <a:pt x="102347" y="4484643"/>
                  <a:pt x="117673" y="4484688"/>
                </a:cubicBezTo>
                <a:cubicBezTo>
                  <a:pt x="146517" y="4484827"/>
                  <a:pt x="169999" y="4508627"/>
                  <a:pt x="169859" y="4537475"/>
                </a:cubicBezTo>
                <a:cubicBezTo>
                  <a:pt x="169720" y="4566317"/>
                  <a:pt x="145920" y="4589456"/>
                  <a:pt x="117078" y="4589266"/>
                </a:cubicBezTo>
                <a:cubicBezTo>
                  <a:pt x="88233" y="4589126"/>
                  <a:pt x="65146" y="4565726"/>
                  <a:pt x="65286" y="4536878"/>
                </a:cubicBezTo>
                <a:cubicBezTo>
                  <a:pt x="65288" y="4536364"/>
                  <a:pt x="65665" y="4535996"/>
                  <a:pt x="65683" y="4535488"/>
                </a:cubicBezTo>
                <a:lnTo>
                  <a:pt x="1786" y="4529735"/>
                </a:lnTo>
                <a:lnTo>
                  <a:pt x="794" y="4735316"/>
                </a:lnTo>
                <a:lnTo>
                  <a:pt x="73819" y="4737697"/>
                </a:lnTo>
                <a:cubicBezTo>
                  <a:pt x="83234" y="4723607"/>
                  <a:pt x="98269" y="4713770"/>
                  <a:pt x="116483" y="4713885"/>
                </a:cubicBezTo>
                <a:cubicBezTo>
                  <a:pt x="145329" y="4714024"/>
                  <a:pt x="168812" y="4737424"/>
                  <a:pt x="168672" y="4766272"/>
                </a:cubicBezTo>
                <a:cubicBezTo>
                  <a:pt x="168532" y="4795120"/>
                  <a:pt x="144929" y="4818457"/>
                  <a:pt x="116086" y="4818260"/>
                </a:cubicBezTo>
                <a:cubicBezTo>
                  <a:pt x="89346" y="4818133"/>
                  <a:pt x="68435" y="4797756"/>
                  <a:pt x="65484" y="4771828"/>
                </a:cubicBezTo>
                <a:lnTo>
                  <a:pt x="595" y="4769644"/>
                </a:lnTo>
                <a:lnTo>
                  <a:pt x="0" y="4894663"/>
                </a:lnTo>
                <a:lnTo>
                  <a:pt x="9401762" y="4888110"/>
                </a:lnTo>
                <a:lnTo>
                  <a:pt x="9401762" y="10319"/>
                </a:lnTo>
                <a:lnTo>
                  <a:pt x="2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08" name="Google Shape;808;p13"/>
          <p:cNvGrpSpPr/>
          <p:nvPr/>
        </p:nvGrpSpPr>
        <p:grpSpPr>
          <a:xfrm>
            <a:off x="1265424" y="1164236"/>
            <a:ext cx="9954131" cy="4987129"/>
            <a:chOff x="908437" y="1324616"/>
            <a:chExt cx="8760897" cy="4144543"/>
          </a:xfrm>
        </p:grpSpPr>
        <p:sp>
          <p:nvSpPr>
            <p:cNvPr id="809" name="Google Shape;809;p13"/>
            <p:cNvSpPr/>
            <p:nvPr/>
          </p:nvSpPr>
          <p:spPr>
            <a:xfrm>
              <a:off x="908437" y="1324616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13"/>
            <p:cNvSpPr/>
            <p:nvPr/>
          </p:nvSpPr>
          <p:spPr>
            <a:xfrm>
              <a:off x="908437" y="3270948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13"/>
            <p:cNvSpPr/>
            <p:nvPr/>
          </p:nvSpPr>
          <p:spPr>
            <a:xfrm>
              <a:off x="908437" y="2297779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13"/>
            <p:cNvSpPr/>
            <p:nvPr/>
          </p:nvSpPr>
          <p:spPr>
            <a:xfrm>
              <a:off x="908437" y="4244111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1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13"/>
            <p:cNvSpPr/>
            <p:nvPr/>
          </p:nvSpPr>
          <p:spPr>
            <a:xfrm>
              <a:off x="908437" y="1811197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4" name="Google Shape;814;p13"/>
            <p:cNvSpPr/>
            <p:nvPr/>
          </p:nvSpPr>
          <p:spPr>
            <a:xfrm>
              <a:off x="908437" y="3757529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5" name="Google Shape;815;p13"/>
            <p:cNvSpPr/>
            <p:nvPr/>
          </p:nvSpPr>
          <p:spPr>
            <a:xfrm>
              <a:off x="908437" y="2784360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6" name="Google Shape;816;p13"/>
            <p:cNvSpPr/>
            <p:nvPr/>
          </p:nvSpPr>
          <p:spPr>
            <a:xfrm>
              <a:off x="908437" y="4730693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1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7" name="Google Shape;817;p13"/>
            <p:cNvSpPr/>
            <p:nvPr/>
          </p:nvSpPr>
          <p:spPr>
            <a:xfrm>
              <a:off x="908437" y="5217274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8" name="Google Shape;818;p13"/>
            <p:cNvSpPr/>
            <p:nvPr/>
          </p:nvSpPr>
          <p:spPr>
            <a:xfrm>
              <a:off x="908437" y="1567910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13"/>
            <p:cNvSpPr/>
            <p:nvPr/>
          </p:nvSpPr>
          <p:spPr>
            <a:xfrm>
              <a:off x="908437" y="3514235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13"/>
            <p:cNvSpPr/>
            <p:nvPr/>
          </p:nvSpPr>
          <p:spPr>
            <a:xfrm>
              <a:off x="908437" y="2541073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13"/>
            <p:cNvSpPr/>
            <p:nvPr/>
          </p:nvSpPr>
          <p:spPr>
            <a:xfrm>
              <a:off x="908437" y="4487398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2" name="Google Shape;822;p13"/>
            <p:cNvSpPr/>
            <p:nvPr/>
          </p:nvSpPr>
          <p:spPr>
            <a:xfrm>
              <a:off x="908437" y="2054491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13"/>
            <p:cNvSpPr/>
            <p:nvPr/>
          </p:nvSpPr>
          <p:spPr>
            <a:xfrm>
              <a:off x="908437" y="4000817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13"/>
            <p:cNvSpPr/>
            <p:nvPr/>
          </p:nvSpPr>
          <p:spPr>
            <a:xfrm>
              <a:off x="908437" y="3027654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13"/>
            <p:cNvSpPr/>
            <p:nvPr/>
          </p:nvSpPr>
          <p:spPr>
            <a:xfrm>
              <a:off x="908437" y="4973980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6" name="Google Shape;826;p13"/>
            <p:cNvSpPr/>
            <p:nvPr/>
          </p:nvSpPr>
          <p:spPr>
            <a:xfrm>
              <a:off x="908437" y="5460562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27" name="Google Shape;827;p13"/>
          <p:cNvGrpSpPr/>
          <p:nvPr/>
        </p:nvGrpSpPr>
        <p:grpSpPr>
          <a:xfrm>
            <a:off x="8459719" y="145838"/>
            <a:ext cx="2443306" cy="2616856"/>
            <a:chOff x="8427652" y="3347032"/>
            <a:chExt cx="1449087" cy="1552017"/>
          </a:xfrm>
        </p:grpSpPr>
        <p:sp>
          <p:nvSpPr>
            <p:cNvPr id="828" name="Google Shape;828;p13"/>
            <p:cNvSpPr/>
            <p:nvPr/>
          </p:nvSpPr>
          <p:spPr>
            <a:xfrm>
              <a:off x="8427652" y="3472492"/>
              <a:ext cx="1449087" cy="1426557"/>
            </a:xfrm>
            <a:custGeom>
              <a:avLst/>
              <a:gdLst/>
              <a:ahLst/>
              <a:cxnLst/>
              <a:rect l="l" t="t" r="r" b="b"/>
              <a:pathLst>
                <a:path w="1449087" h="1426557" extrusionOk="0">
                  <a:moveTo>
                    <a:pt x="0" y="0"/>
                  </a:moveTo>
                  <a:lnTo>
                    <a:pt x="1449087" y="0"/>
                  </a:lnTo>
                  <a:lnTo>
                    <a:pt x="1449087" y="1426558"/>
                  </a:lnTo>
                  <a:lnTo>
                    <a:pt x="0" y="14265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29" name="Google Shape;829;p13"/>
            <p:cNvGrpSpPr/>
            <p:nvPr/>
          </p:nvGrpSpPr>
          <p:grpSpPr>
            <a:xfrm>
              <a:off x="8671165" y="3767466"/>
              <a:ext cx="986440" cy="887655"/>
              <a:chOff x="8671165" y="3767466"/>
              <a:chExt cx="986440" cy="887655"/>
            </a:xfrm>
          </p:grpSpPr>
          <p:sp>
            <p:nvSpPr>
              <p:cNvPr id="830" name="Google Shape;830;p13"/>
              <p:cNvSpPr/>
              <p:nvPr/>
            </p:nvSpPr>
            <p:spPr>
              <a:xfrm>
                <a:off x="8671165" y="3912736"/>
                <a:ext cx="986440" cy="16060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0" extrusionOk="0">
                    <a:moveTo>
                      <a:pt x="975457" y="0"/>
                    </a:moveTo>
                    <a:lnTo>
                      <a:pt x="10715" y="214"/>
                    </a:lnTo>
                    <a:cubicBezTo>
                      <a:pt x="4688" y="214"/>
                      <a:pt x="0" y="3858"/>
                      <a:pt x="0" y="8244"/>
                    </a:cubicBezTo>
                    <a:cubicBezTo>
                      <a:pt x="0" y="12631"/>
                      <a:pt x="4688" y="16060"/>
                      <a:pt x="10715" y="16060"/>
                    </a:cubicBezTo>
                    <a:lnTo>
                      <a:pt x="975457" y="16060"/>
                    </a:lnTo>
                    <a:cubicBezTo>
                      <a:pt x="981485" y="16060"/>
                      <a:pt x="986441" y="12417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1" name="Google Shape;831;p13"/>
              <p:cNvSpPr/>
              <p:nvPr/>
            </p:nvSpPr>
            <p:spPr>
              <a:xfrm>
                <a:off x="8671165" y="3767466"/>
                <a:ext cx="669726" cy="16066"/>
              </a:xfrm>
              <a:custGeom>
                <a:avLst/>
                <a:gdLst/>
                <a:ahLst/>
                <a:cxnLst/>
                <a:rect l="l" t="t" r="r" b="b"/>
                <a:pathLst>
                  <a:path w="669726" h="16066" extrusionOk="0">
                    <a:moveTo>
                      <a:pt x="662293" y="0"/>
                    </a:moveTo>
                    <a:lnTo>
                      <a:pt x="7300" y="221"/>
                    </a:lnTo>
                    <a:cubicBezTo>
                      <a:pt x="3215" y="221"/>
                      <a:pt x="0" y="3864"/>
                      <a:pt x="0" y="8251"/>
                    </a:cubicBezTo>
                    <a:cubicBezTo>
                      <a:pt x="0" y="12637"/>
                      <a:pt x="3215" y="16067"/>
                      <a:pt x="7300" y="16067"/>
                    </a:cubicBezTo>
                    <a:lnTo>
                      <a:pt x="662293" y="16067"/>
                    </a:lnTo>
                    <a:cubicBezTo>
                      <a:pt x="666378" y="16067"/>
                      <a:pt x="669727" y="12423"/>
                      <a:pt x="669727" y="8036"/>
                    </a:cubicBezTo>
                    <a:cubicBezTo>
                      <a:pt x="669727" y="3643"/>
                      <a:pt x="666378" y="0"/>
                      <a:pt x="662293" y="0"/>
                    </a:cubicBez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2" name="Google Shape;832;p13"/>
              <p:cNvSpPr/>
              <p:nvPr/>
            </p:nvSpPr>
            <p:spPr>
              <a:xfrm>
                <a:off x="8671165" y="4058107"/>
                <a:ext cx="986440" cy="15845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5845" extrusionOk="0">
                    <a:moveTo>
                      <a:pt x="10715" y="0"/>
                    </a:moveTo>
                    <a:cubicBezTo>
                      <a:pt x="4688" y="0"/>
                      <a:pt x="0" y="3643"/>
                      <a:pt x="0" y="8030"/>
                    </a:cubicBezTo>
                    <a:cubicBezTo>
                      <a:pt x="0" y="12423"/>
                      <a:pt x="4688" y="15846"/>
                      <a:pt x="10715" y="15846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203"/>
                      <a:pt x="986441" y="7816"/>
                    </a:cubicBezTo>
                    <a:cubicBezTo>
                      <a:pt x="986441" y="3429"/>
                      <a:pt x="981485" y="0"/>
                      <a:pt x="975457" y="0"/>
                    </a:cubicBezTo>
                    <a:lnTo>
                      <a:pt x="10715" y="0"/>
                    </a:ln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3" name="Google Shape;833;p13"/>
              <p:cNvSpPr/>
              <p:nvPr/>
            </p:nvSpPr>
            <p:spPr>
              <a:xfrm>
                <a:off x="8671165" y="4203264"/>
                <a:ext cx="986440" cy="16066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6" extrusionOk="0">
                    <a:moveTo>
                      <a:pt x="975457" y="0"/>
                    </a:moveTo>
                    <a:lnTo>
                      <a:pt x="10715" y="221"/>
                    </a:lnTo>
                    <a:cubicBezTo>
                      <a:pt x="4688" y="221"/>
                      <a:pt x="0" y="3643"/>
                      <a:pt x="0" y="8030"/>
                    </a:cubicBezTo>
                    <a:cubicBezTo>
                      <a:pt x="0" y="12423"/>
                      <a:pt x="4688" y="16067"/>
                      <a:pt x="10715" y="16067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423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4" name="Google Shape;834;p13"/>
              <p:cNvSpPr/>
              <p:nvPr/>
            </p:nvSpPr>
            <p:spPr>
              <a:xfrm>
                <a:off x="8671165" y="4348641"/>
                <a:ext cx="986440" cy="15845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5845" extrusionOk="0">
                    <a:moveTo>
                      <a:pt x="10715" y="0"/>
                    </a:moveTo>
                    <a:cubicBezTo>
                      <a:pt x="4688" y="0"/>
                      <a:pt x="0" y="3643"/>
                      <a:pt x="0" y="8030"/>
                    </a:cubicBezTo>
                    <a:cubicBezTo>
                      <a:pt x="0" y="12417"/>
                      <a:pt x="4688" y="15846"/>
                      <a:pt x="10715" y="15846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203"/>
                      <a:pt x="986441" y="7809"/>
                    </a:cubicBezTo>
                    <a:cubicBezTo>
                      <a:pt x="986441" y="3423"/>
                      <a:pt x="981485" y="0"/>
                      <a:pt x="975457" y="0"/>
                    </a:cubicBezTo>
                    <a:lnTo>
                      <a:pt x="10715" y="0"/>
                    </a:ln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5" name="Google Shape;835;p13"/>
              <p:cNvSpPr/>
              <p:nvPr/>
            </p:nvSpPr>
            <p:spPr>
              <a:xfrm>
                <a:off x="8671165" y="4493798"/>
                <a:ext cx="986440" cy="16060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0" extrusionOk="0">
                    <a:moveTo>
                      <a:pt x="10715" y="0"/>
                    </a:moveTo>
                    <a:cubicBezTo>
                      <a:pt x="4688" y="0"/>
                      <a:pt x="0" y="3643"/>
                      <a:pt x="0" y="8030"/>
                    </a:cubicBezTo>
                    <a:cubicBezTo>
                      <a:pt x="0" y="12417"/>
                      <a:pt x="4688" y="16060"/>
                      <a:pt x="10715" y="16060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417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lnTo>
                      <a:pt x="10715" y="0"/>
                    </a:ln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6" name="Google Shape;836;p13"/>
              <p:cNvSpPr/>
              <p:nvPr/>
            </p:nvSpPr>
            <p:spPr>
              <a:xfrm>
                <a:off x="8671165" y="4639061"/>
                <a:ext cx="986440" cy="16060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0" extrusionOk="0">
                    <a:moveTo>
                      <a:pt x="975457" y="0"/>
                    </a:moveTo>
                    <a:lnTo>
                      <a:pt x="10715" y="221"/>
                    </a:lnTo>
                    <a:cubicBezTo>
                      <a:pt x="4688" y="221"/>
                      <a:pt x="0" y="3643"/>
                      <a:pt x="0" y="8030"/>
                    </a:cubicBezTo>
                    <a:cubicBezTo>
                      <a:pt x="0" y="12423"/>
                      <a:pt x="4688" y="16060"/>
                      <a:pt x="10715" y="16060"/>
                    </a:cubicBezTo>
                    <a:lnTo>
                      <a:pt x="975457" y="16060"/>
                    </a:lnTo>
                    <a:cubicBezTo>
                      <a:pt x="981485" y="16060"/>
                      <a:pt x="986441" y="12417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close/>
                  </a:path>
                </a:pathLst>
              </a:custGeom>
              <a:solidFill>
                <a:srgbClr val="000000">
                  <a:alpha val="220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37" name="Google Shape;837;p13"/>
            <p:cNvSpPr/>
            <p:nvPr/>
          </p:nvSpPr>
          <p:spPr>
            <a:xfrm>
              <a:off x="9407663" y="3347032"/>
              <a:ext cx="185849" cy="440760"/>
            </a:xfrm>
            <a:custGeom>
              <a:avLst/>
              <a:gdLst/>
              <a:ahLst/>
              <a:cxnLst/>
              <a:rect l="l" t="t" r="r" b="b"/>
              <a:pathLst>
                <a:path w="185849" h="440760" extrusionOk="0">
                  <a:moveTo>
                    <a:pt x="92958" y="0"/>
                  </a:moveTo>
                  <a:cubicBezTo>
                    <a:pt x="41322" y="0"/>
                    <a:pt x="0" y="43760"/>
                    <a:pt x="0" y="97110"/>
                  </a:cubicBezTo>
                  <a:cubicBezTo>
                    <a:pt x="0" y="106547"/>
                    <a:pt x="2277" y="115481"/>
                    <a:pt x="4822" y="124315"/>
                  </a:cubicBezTo>
                  <a:lnTo>
                    <a:pt x="31411" y="124315"/>
                  </a:lnTo>
                  <a:cubicBezTo>
                    <a:pt x="31344" y="123893"/>
                    <a:pt x="31544" y="123491"/>
                    <a:pt x="31411" y="123062"/>
                  </a:cubicBezTo>
                  <a:cubicBezTo>
                    <a:pt x="28463" y="114898"/>
                    <a:pt x="26789" y="106105"/>
                    <a:pt x="26789" y="97110"/>
                  </a:cubicBezTo>
                  <a:cubicBezTo>
                    <a:pt x="26789" y="57443"/>
                    <a:pt x="56726" y="25738"/>
                    <a:pt x="92958" y="25744"/>
                  </a:cubicBezTo>
                  <a:cubicBezTo>
                    <a:pt x="129123" y="25744"/>
                    <a:pt x="159060" y="57443"/>
                    <a:pt x="159060" y="97110"/>
                  </a:cubicBezTo>
                  <a:cubicBezTo>
                    <a:pt x="159060" y="97439"/>
                    <a:pt x="158926" y="112809"/>
                    <a:pt x="158859" y="124315"/>
                  </a:cubicBezTo>
                  <a:cubicBezTo>
                    <a:pt x="158859" y="128568"/>
                    <a:pt x="158859" y="131990"/>
                    <a:pt x="158859" y="134361"/>
                  </a:cubicBezTo>
                  <a:cubicBezTo>
                    <a:pt x="158592" y="192078"/>
                    <a:pt x="157587" y="379092"/>
                    <a:pt x="157587" y="378811"/>
                  </a:cubicBezTo>
                  <a:cubicBezTo>
                    <a:pt x="154506" y="399700"/>
                    <a:pt x="136893" y="415023"/>
                    <a:pt x="115528" y="415023"/>
                  </a:cubicBezTo>
                  <a:cubicBezTo>
                    <a:pt x="91485" y="415023"/>
                    <a:pt x="71996" y="396298"/>
                    <a:pt x="71996" y="373165"/>
                  </a:cubicBezTo>
                  <a:lnTo>
                    <a:pt x="74339" y="134361"/>
                  </a:lnTo>
                  <a:lnTo>
                    <a:pt x="74541" y="124315"/>
                  </a:lnTo>
                  <a:lnTo>
                    <a:pt x="74742" y="100459"/>
                  </a:lnTo>
                  <a:cubicBezTo>
                    <a:pt x="74809" y="93353"/>
                    <a:pt x="68915" y="87761"/>
                    <a:pt x="61548" y="87694"/>
                  </a:cubicBezTo>
                  <a:cubicBezTo>
                    <a:pt x="54181" y="87620"/>
                    <a:pt x="48020" y="93146"/>
                    <a:pt x="47953" y="100251"/>
                  </a:cubicBezTo>
                  <a:lnTo>
                    <a:pt x="47752" y="124315"/>
                  </a:lnTo>
                  <a:lnTo>
                    <a:pt x="47550" y="134361"/>
                  </a:lnTo>
                  <a:lnTo>
                    <a:pt x="45207" y="372951"/>
                  </a:lnTo>
                  <a:cubicBezTo>
                    <a:pt x="45207" y="410422"/>
                    <a:pt x="76684" y="440767"/>
                    <a:pt x="115528" y="440761"/>
                  </a:cubicBezTo>
                  <a:cubicBezTo>
                    <a:pt x="150487" y="440761"/>
                    <a:pt x="179286" y="415914"/>
                    <a:pt x="184175" y="382581"/>
                  </a:cubicBezTo>
                  <a:cubicBezTo>
                    <a:pt x="184443" y="381101"/>
                    <a:pt x="185381" y="195232"/>
                    <a:pt x="185648" y="134361"/>
                  </a:cubicBezTo>
                  <a:cubicBezTo>
                    <a:pt x="185648" y="131896"/>
                    <a:pt x="185648" y="128501"/>
                    <a:pt x="185648" y="124315"/>
                  </a:cubicBezTo>
                  <a:cubicBezTo>
                    <a:pt x="185715" y="112996"/>
                    <a:pt x="185849" y="98115"/>
                    <a:pt x="185849" y="97110"/>
                  </a:cubicBezTo>
                  <a:cubicBezTo>
                    <a:pt x="185849" y="43760"/>
                    <a:pt x="144528" y="0"/>
                    <a:pt x="929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38" name="Google Shape;838;p13"/>
          <p:cNvSpPr txBox="1">
            <a:spLocks noGrp="1"/>
          </p:cNvSpPr>
          <p:nvPr>
            <p:ph type="title"/>
          </p:nvPr>
        </p:nvSpPr>
        <p:spPr>
          <a:xfrm>
            <a:off x="1185913" y="1834075"/>
            <a:ext cx="58281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839" name="Google Shape;839;p13"/>
          <p:cNvSpPr txBox="1">
            <a:spLocks noGrp="1"/>
          </p:cNvSpPr>
          <p:nvPr>
            <p:ph type="body" idx="1"/>
          </p:nvPr>
        </p:nvSpPr>
        <p:spPr>
          <a:xfrm>
            <a:off x="1185913" y="3120225"/>
            <a:ext cx="5828100" cy="235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412750">
              <a:spcBef>
                <a:spcPts val="0"/>
              </a:spcBef>
              <a:spcAft>
                <a:spcPts val="0"/>
              </a:spcAft>
              <a:buSzPts val="2900"/>
              <a:buChar char="○"/>
              <a:defRPr sz="2900"/>
            </a:lvl2pPr>
            <a:lvl3pPr marL="1371600" lvl="2" indent="-412750">
              <a:spcBef>
                <a:spcPts val="0"/>
              </a:spcBef>
              <a:spcAft>
                <a:spcPts val="0"/>
              </a:spcAft>
              <a:buSzPts val="2900"/>
              <a:buChar char="■"/>
              <a:defRPr sz="2900"/>
            </a:lvl3pPr>
            <a:lvl4pPr marL="1828800" lvl="3" indent="-412750">
              <a:spcBef>
                <a:spcPts val="0"/>
              </a:spcBef>
              <a:spcAft>
                <a:spcPts val="0"/>
              </a:spcAft>
              <a:buSzPts val="2900"/>
              <a:buChar char="●"/>
              <a:defRPr sz="2900"/>
            </a:lvl4pPr>
            <a:lvl5pPr marL="2286000" lvl="4" indent="-412750">
              <a:spcBef>
                <a:spcPts val="0"/>
              </a:spcBef>
              <a:spcAft>
                <a:spcPts val="0"/>
              </a:spcAft>
              <a:buSzPts val="2900"/>
              <a:buChar char="○"/>
              <a:defRPr sz="2900"/>
            </a:lvl5pPr>
            <a:lvl6pPr marL="2743200" lvl="5" indent="-412750">
              <a:spcBef>
                <a:spcPts val="0"/>
              </a:spcBef>
              <a:spcAft>
                <a:spcPts val="0"/>
              </a:spcAft>
              <a:buSzPts val="2900"/>
              <a:buChar char="■"/>
              <a:defRPr sz="2900"/>
            </a:lvl6pPr>
            <a:lvl7pPr marL="3200400" lvl="6" indent="-412750">
              <a:spcBef>
                <a:spcPts val="0"/>
              </a:spcBef>
              <a:spcAft>
                <a:spcPts val="0"/>
              </a:spcAft>
              <a:buSzPts val="2900"/>
              <a:buChar char="●"/>
              <a:defRPr sz="2900"/>
            </a:lvl7pPr>
            <a:lvl8pPr marL="3657600" lvl="7" indent="-412750">
              <a:spcBef>
                <a:spcPts val="0"/>
              </a:spcBef>
              <a:spcAft>
                <a:spcPts val="0"/>
              </a:spcAft>
              <a:buSzPts val="2900"/>
              <a:buChar char="○"/>
              <a:defRPr sz="2900"/>
            </a:lvl8pPr>
            <a:lvl9pPr marL="4114800" lvl="8" indent="-412750">
              <a:spcBef>
                <a:spcPts val="0"/>
              </a:spcBef>
              <a:spcAft>
                <a:spcPts val="0"/>
              </a:spcAft>
              <a:buSzPts val="2900"/>
              <a:buChar char="■"/>
              <a:defRPr sz="2900"/>
            </a:lvl9pPr>
          </a:lstStyle>
          <a:p>
            <a:endParaRPr/>
          </a:p>
        </p:txBody>
      </p:sp>
      <p:sp>
        <p:nvSpPr>
          <p:cNvPr id="840" name="Google Shape;840;p1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1" name="Google Shape;841;p13"/>
          <p:cNvSpPr>
            <a:spLocks noGrp="1"/>
          </p:cNvSpPr>
          <p:nvPr>
            <p:ph type="pic" idx="2"/>
          </p:nvPr>
        </p:nvSpPr>
        <p:spPr>
          <a:xfrm>
            <a:off x="7366488" y="1834075"/>
            <a:ext cx="3639600" cy="3639600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ook review" type="blank">
  <p:cSld name="BLANK">
    <p:spTree>
      <p:nvGrpSpPr>
        <p:cNvPr id="1" name="Shape 1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9" name="Google Shape;1219;p20"/>
          <p:cNvGrpSpPr/>
          <p:nvPr/>
        </p:nvGrpSpPr>
        <p:grpSpPr>
          <a:xfrm>
            <a:off x="1860125" y="92071"/>
            <a:ext cx="4585200" cy="2616987"/>
            <a:chOff x="-29375" y="-23525"/>
            <a:chExt cx="4585200" cy="2616987"/>
          </a:xfrm>
        </p:grpSpPr>
        <p:sp>
          <p:nvSpPr>
            <p:cNvPr id="1220" name="Google Shape;1220;p20"/>
            <p:cNvSpPr/>
            <p:nvPr/>
          </p:nvSpPr>
          <p:spPr>
            <a:xfrm>
              <a:off x="-29375" y="-23046"/>
              <a:ext cx="4585200" cy="2595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ourier Prime"/>
                <a:ea typeface="Courier Prime"/>
                <a:cs typeface="Courier Prime"/>
                <a:sym typeface="Courier Prime"/>
              </a:endParaRPr>
            </a:p>
          </p:txBody>
        </p:sp>
        <p:grpSp>
          <p:nvGrpSpPr>
            <p:cNvPr id="1221" name="Google Shape;1221;p20"/>
            <p:cNvGrpSpPr/>
            <p:nvPr/>
          </p:nvGrpSpPr>
          <p:grpSpPr>
            <a:xfrm>
              <a:off x="-27300" y="-23525"/>
              <a:ext cx="4581045" cy="2616987"/>
              <a:chOff x="-14392" y="-1175"/>
              <a:chExt cx="4581045" cy="2576029"/>
            </a:xfrm>
          </p:grpSpPr>
          <p:sp>
            <p:nvSpPr>
              <p:cNvPr id="1222" name="Google Shape;1222;p20"/>
              <p:cNvSpPr/>
              <p:nvPr/>
            </p:nvSpPr>
            <p:spPr>
              <a:xfrm rot="5400000">
                <a:off x="1077634" y="1228759"/>
                <a:ext cx="2575569" cy="11662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17501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17501"/>
                    </a:lnTo>
                    <a:lnTo>
                      <a:pt x="0" y="117501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3" name="Google Shape;1223;p20"/>
              <p:cNvSpPr/>
              <p:nvPr/>
            </p:nvSpPr>
            <p:spPr>
              <a:xfrm rot="5400000">
                <a:off x="907588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4" name="Google Shape;1224;p20"/>
              <p:cNvSpPr/>
              <p:nvPr/>
            </p:nvSpPr>
            <p:spPr>
              <a:xfrm rot="5400000">
                <a:off x="729011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5" name="Google Shape;1225;p20"/>
              <p:cNvSpPr/>
              <p:nvPr/>
            </p:nvSpPr>
            <p:spPr>
              <a:xfrm rot="5400000">
                <a:off x="550434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6" name="Google Shape;1226;p20"/>
              <p:cNvSpPr/>
              <p:nvPr/>
            </p:nvSpPr>
            <p:spPr>
              <a:xfrm rot="5400000">
                <a:off x="371857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7" name="Google Shape;1227;p20"/>
              <p:cNvSpPr/>
              <p:nvPr/>
            </p:nvSpPr>
            <p:spPr>
              <a:xfrm rot="5400000">
                <a:off x="193280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8" name="Google Shape;1228;p20"/>
              <p:cNvSpPr/>
              <p:nvPr/>
            </p:nvSpPr>
            <p:spPr>
              <a:xfrm rot="5400000">
                <a:off x="14703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9" name="Google Shape;1229;p20"/>
              <p:cNvSpPr/>
              <p:nvPr/>
            </p:nvSpPr>
            <p:spPr>
              <a:xfrm rot="5400000">
                <a:off x="-163874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0" name="Google Shape;1230;p20"/>
              <p:cNvSpPr/>
              <p:nvPr/>
            </p:nvSpPr>
            <p:spPr>
              <a:xfrm rot="5400000">
                <a:off x="-342451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1" name="Google Shape;1231;p20"/>
              <p:cNvSpPr/>
              <p:nvPr/>
            </p:nvSpPr>
            <p:spPr>
              <a:xfrm rot="5400000">
                <a:off x="-521028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2" name="Google Shape;1232;p20"/>
              <p:cNvSpPr/>
              <p:nvPr/>
            </p:nvSpPr>
            <p:spPr>
              <a:xfrm rot="5400000">
                <a:off x="-699605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3" name="Google Shape;1233;p20"/>
              <p:cNvSpPr/>
              <p:nvPr/>
            </p:nvSpPr>
            <p:spPr>
              <a:xfrm rot="5400000">
                <a:off x="-878182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4" name="Google Shape;1234;p20"/>
              <p:cNvSpPr/>
              <p:nvPr/>
            </p:nvSpPr>
            <p:spPr>
              <a:xfrm rot="5400000">
                <a:off x="-1056759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5" name="Google Shape;1235;p20"/>
              <p:cNvSpPr/>
              <p:nvPr/>
            </p:nvSpPr>
            <p:spPr>
              <a:xfrm rot="5400000">
                <a:off x="-1235337" y="122022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6" name="Google Shape;1236;p20"/>
              <p:cNvSpPr/>
              <p:nvPr/>
            </p:nvSpPr>
            <p:spPr>
              <a:xfrm rot="5400000">
                <a:off x="3212029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7" name="Google Shape;1237;p20"/>
              <p:cNvSpPr/>
              <p:nvPr/>
            </p:nvSpPr>
            <p:spPr>
              <a:xfrm rot="5400000">
                <a:off x="3033452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8" name="Google Shape;1238;p20"/>
              <p:cNvSpPr/>
              <p:nvPr/>
            </p:nvSpPr>
            <p:spPr>
              <a:xfrm rot="5400000">
                <a:off x="2854875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9" name="Google Shape;1239;p20"/>
              <p:cNvSpPr/>
              <p:nvPr/>
            </p:nvSpPr>
            <p:spPr>
              <a:xfrm rot="5400000">
                <a:off x="2676298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0" name="Google Shape;1240;p20"/>
              <p:cNvSpPr/>
              <p:nvPr/>
            </p:nvSpPr>
            <p:spPr>
              <a:xfrm rot="5400000">
                <a:off x="2497721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1" name="Google Shape;1241;p20"/>
              <p:cNvSpPr/>
              <p:nvPr/>
            </p:nvSpPr>
            <p:spPr>
              <a:xfrm rot="5400000">
                <a:off x="2319144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2" name="Google Shape;1242;p20"/>
              <p:cNvSpPr/>
              <p:nvPr/>
            </p:nvSpPr>
            <p:spPr>
              <a:xfrm rot="5400000">
                <a:off x="2140567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3" name="Google Shape;1243;p20"/>
              <p:cNvSpPr/>
              <p:nvPr/>
            </p:nvSpPr>
            <p:spPr>
              <a:xfrm rot="5400000">
                <a:off x="1961989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4" name="Google Shape;1244;p20"/>
              <p:cNvSpPr/>
              <p:nvPr/>
            </p:nvSpPr>
            <p:spPr>
              <a:xfrm rot="5400000">
                <a:off x="1783412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5" name="Google Shape;1245;p20"/>
              <p:cNvSpPr/>
              <p:nvPr/>
            </p:nvSpPr>
            <p:spPr>
              <a:xfrm rot="5400000">
                <a:off x="1604835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6" name="Google Shape;1246;p20"/>
              <p:cNvSpPr/>
              <p:nvPr/>
            </p:nvSpPr>
            <p:spPr>
              <a:xfrm rot="5400000">
                <a:off x="1426258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7" name="Google Shape;1247;p20"/>
              <p:cNvSpPr/>
              <p:nvPr/>
            </p:nvSpPr>
            <p:spPr>
              <a:xfrm rot="5400000">
                <a:off x="1247681" y="1219769"/>
                <a:ext cx="2575569" cy="133680"/>
              </a:xfrm>
              <a:custGeom>
                <a:avLst/>
                <a:gdLst/>
                <a:ahLst/>
                <a:cxnLst/>
                <a:rect l="l" t="t" r="r" b="b"/>
                <a:pathLst>
                  <a:path w="1883414" h="134690" extrusionOk="0">
                    <a:moveTo>
                      <a:pt x="0" y="0"/>
                    </a:moveTo>
                    <a:lnTo>
                      <a:pt x="1883414" y="0"/>
                    </a:lnTo>
                    <a:lnTo>
                      <a:pt x="1883414" y="134690"/>
                    </a:lnTo>
                    <a:lnTo>
                      <a:pt x="0" y="13469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81E1A">
                      <a:alpha val="0"/>
                    </a:srgbClr>
                  </a:gs>
                  <a:gs pos="50000">
                    <a:srgbClr val="000000">
                      <a:alpha val="2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248" name="Google Shape;1248;p2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49" name="Google Shape;1249;p20"/>
          <p:cNvSpPr/>
          <p:nvPr/>
        </p:nvSpPr>
        <p:spPr>
          <a:xfrm>
            <a:off x="3001201" y="1716825"/>
            <a:ext cx="8955178" cy="4943609"/>
          </a:xfrm>
          <a:custGeom>
            <a:avLst/>
            <a:gdLst/>
            <a:ahLst/>
            <a:cxnLst/>
            <a:rect l="l" t="t" r="r" b="b"/>
            <a:pathLst>
              <a:path w="9401762" h="4894662" extrusionOk="0">
                <a:moveTo>
                  <a:pt x="23614" y="0"/>
                </a:moveTo>
                <a:lnTo>
                  <a:pt x="22820" y="152400"/>
                </a:lnTo>
                <a:lnTo>
                  <a:pt x="94853" y="158750"/>
                </a:lnTo>
                <a:cubicBezTo>
                  <a:pt x="104120" y="143878"/>
                  <a:pt x="119898" y="133452"/>
                  <a:pt x="138706" y="133547"/>
                </a:cubicBezTo>
                <a:cubicBezTo>
                  <a:pt x="167554" y="133687"/>
                  <a:pt x="190840" y="157290"/>
                  <a:pt x="190700" y="186138"/>
                </a:cubicBezTo>
                <a:cubicBezTo>
                  <a:pt x="190560" y="214979"/>
                  <a:pt x="167154" y="238074"/>
                  <a:pt x="138313" y="237928"/>
                </a:cubicBezTo>
                <a:cubicBezTo>
                  <a:pt x="111964" y="237801"/>
                  <a:pt x="91163" y="218059"/>
                  <a:pt x="87709" y="192684"/>
                </a:cubicBezTo>
                <a:lnTo>
                  <a:pt x="22820" y="186931"/>
                </a:lnTo>
                <a:lnTo>
                  <a:pt x="21828" y="404616"/>
                </a:lnTo>
                <a:lnTo>
                  <a:pt x="92273" y="390131"/>
                </a:lnTo>
                <a:cubicBezTo>
                  <a:pt x="101190" y="373869"/>
                  <a:pt x="117868" y="362649"/>
                  <a:pt x="137716" y="362744"/>
                </a:cubicBezTo>
                <a:cubicBezTo>
                  <a:pt x="166564" y="362883"/>
                  <a:pt x="190046" y="386290"/>
                  <a:pt x="189906" y="415131"/>
                </a:cubicBezTo>
                <a:cubicBezTo>
                  <a:pt x="189767" y="443979"/>
                  <a:pt x="165967" y="467068"/>
                  <a:pt x="137119" y="466922"/>
                </a:cubicBezTo>
                <a:cubicBezTo>
                  <a:pt x="112420" y="466808"/>
                  <a:pt x="92838" y="449510"/>
                  <a:pt x="87511" y="426441"/>
                </a:cubicBezTo>
                <a:lnTo>
                  <a:pt x="21629" y="439738"/>
                </a:lnTo>
                <a:lnTo>
                  <a:pt x="20836" y="608413"/>
                </a:lnTo>
                <a:lnTo>
                  <a:pt x="97234" y="610591"/>
                </a:lnTo>
                <a:cubicBezTo>
                  <a:pt x="106871" y="599211"/>
                  <a:pt x="120442" y="591655"/>
                  <a:pt x="136522" y="591744"/>
                </a:cubicBezTo>
                <a:cubicBezTo>
                  <a:pt x="165370" y="591884"/>
                  <a:pt x="188852" y="615283"/>
                  <a:pt x="188712" y="644131"/>
                </a:cubicBezTo>
                <a:cubicBezTo>
                  <a:pt x="188573" y="672973"/>
                  <a:pt x="164970" y="696271"/>
                  <a:pt x="136128" y="696119"/>
                </a:cubicBezTo>
                <a:cubicBezTo>
                  <a:pt x="107621" y="695979"/>
                  <a:pt x="84736" y="673106"/>
                  <a:pt x="84336" y="644722"/>
                </a:cubicBezTo>
                <a:lnTo>
                  <a:pt x="20638" y="642544"/>
                </a:lnTo>
                <a:lnTo>
                  <a:pt x="19645" y="839191"/>
                </a:lnTo>
                <a:lnTo>
                  <a:pt x="94654" y="841572"/>
                </a:lnTo>
                <a:cubicBezTo>
                  <a:pt x="104260" y="829158"/>
                  <a:pt x="118423" y="820655"/>
                  <a:pt x="135334" y="820738"/>
                </a:cubicBezTo>
                <a:cubicBezTo>
                  <a:pt x="164182" y="820877"/>
                  <a:pt x="187665" y="844283"/>
                  <a:pt x="187525" y="873125"/>
                </a:cubicBezTo>
                <a:cubicBezTo>
                  <a:pt x="187385" y="901973"/>
                  <a:pt x="163782" y="925271"/>
                  <a:pt x="134934" y="925119"/>
                </a:cubicBezTo>
                <a:cubicBezTo>
                  <a:pt x="107118" y="924986"/>
                  <a:pt x="85189" y="902938"/>
                  <a:pt x="83741" y="875506"/>
                </a:cubicBezTo>
                <a:lnTo>
                  <a:pt x="19447" y="873525"/>
                </a:lnTo>
                <a:lnTo>
                  <a:pt x="18454" y="1086841"/>
                </a:lnTo>
                <a:lnTo>
                  <a:pt x="91281" y="1074141"/>
                </a:lnTo>
                <a:cubicBezTo>
                  <a:pt x="100644" y="1059758"/>
                  <a:pt x="115900" y="1049465"/>
                  <a:pt x="134344" y="1049534"/>
                </a:cubicBezTo>
                <a:cubicBezTo>
                  <a:pt x="163185" y="1049674"/>
                  <a:pt x="186668" y="1073474"/>
                  <a:pt x="186528" y="1102322"/>
                </a:cubicBezTo>
                <a:cubicBezTo>
                  <a:pt x="186388" y="1131170"/>
                  <a:pt x="162589" y="1154271"/>
                  <a:pt x="133747" y="1154113"/>
                </a:cubicBezTo>
                <a:cubicBezTo>
                  <a:pt x="107967" y="1153992"/>
                  <a:pt x="87683" y="1135037"/>
                  <a:pt x="83542" y="1110456"/>
                </a:cubicBezTo>
                <a:lnTo>
                  <a:pt x="18256" y="1121766"/>
                </a:lnTo>
                <a:lnTo>
                  <a:pt x="17264" y="1311275"/>
                </a:lnTo>
                <a:lnTo>
                  <a:pt x="84336" y="1313263"/>
                </a:lnTo>
                <a:cubicBezTo>
                  <a:pt x="91664" y="1293127"/>
                  <a:pt x="110494" y="1278420"/>
                  <a:pt x="133150" y="1278535"/>
                </a:cubicBezTo>
                <a:cubicBezTo>
                  <a:pt x="161998" y="1278674"/>
                  <a:pt x="185480" y="1302474"/>
                  <a:pt x="185341" y="1331316"/>
                </a:cubicBezTo>
                <a:cubicBezTo>
                  <a:pt x="185201" y="1360164"/>
                  <a:pt x="161598" y="1383265"/>
                  <a:pt x="132756" y="1383113"/>
                </a:cubicBezTo>
                <a:cubicBezTo>
                  <a:pt x="109866" y="1382998"/>
                  <a:pt x="90896" y="1368120"/>
                  <a:pt x="83939" y="1347591"/>
                </a:cubicBezTo>
                <a:lnTo>
                  <a:pt x="17066" y="1345406"/>
                </a:lnTo>
                <a:lnTo>
                  <a:pt x="16272" y="1526978"/>
                </a:lnTo>
                <a:lnTo>
                  <a:pt x="89495" y="1531341"/>
                </a:lnTo>
                <a:cubicBezTo>
                  <a:pt x="98932" y="1517390"/>
                  <a:pt x="113852" y="1507446"/>
                  <a:pt x="131963" y="1507528"/>
                </a:cubicBezTo>
                <a:cubicBezTo>
                  <a:pt x="160804" y="1507668"/>
                  <a:pt x="184287" y="1531468"/>
                  <a:pt x="184147" y="1560316"/>
                </a:cubicBezTo>
                <a:cubicBezTo>
                  <a:pt x="184007" y="1589164"/>
                  <a:pt x="160411" y="1612265"/>
                  <a:pt x="131562" y="1612106"/>
                </a:cubicBezTo>
                <a:cubicBezTo>
                  <a:pt x="104704" y="1611979"/>
                  <a:pt x="83556" y="1591570"/>
                  <a:pt x="80764" y="1565472"/>
                </a:cubicBezTo>
                <a:lnTo>
                  <a:pt x="16073" y="1561306"/>
                </a:lnTo>
                <a:lnTo>
                  <a:pt x="15279" y="1757960"/>
                </a:lnTo>
                <a:lnTo>
                  <a:pt x="88503" y="1760144"/>
                </a:lnTo>
                <a:cubicBezTo>
                  <a:pt x="97951" y="1746263"/>
                  <a:pt x="112914" y="1736636"/>
                  <a:pt x="130966" y="1736725"/>
                </a:cubicBezTo>
                <a:cubicBezTo>
                  <a:pt x="159814" y="1736865"/>
                  <a:pt x="183296" y="1760468"/>
                  <a:pt x="183156" y="1789309"/>
                </a:cubicBezTo>
                <a:cubicBezTo>
                  <a:pt x="183017" y="1818157"/>
                  <a:pt x="159217" y="1841259"/>
                  <a:pt x="130375" y="1841106"/>
                </a:cubicBezTo>
                <a:cubicBezTo>
                  <a:pt x="103459" y="1840973"/>
                  <a:pt x="82491" y="1820443"/>
                  <a:pt x="79772" y="1794275"/>
                </a:cubicBezTo>
                <a:lnTo>
                  <a:pt x="15081" y="1792288"/>
                </a:lnTo>
                <a:lnTo>
                  <a:pt x="14089" y="1988941"/>
                </a:lnTo>
                <a:lnTo>
                  <a:pt x="86122" y="1991125"/>
                </a:lnTo>
                <a:cubicBezTo>
                  <a:pt x="95367" y="1976145"/>
                  <a:pt x="111086" y="1965630"/>
                  <a:pt x="129975" y="1965725"/>
                </a:cubicBezTo>
                <a:cubicBezTo>
                  <a:pt x="158823" y="1965865"/>
                  <a:pt x="182109" y="1989265"/>
                  <a:pt x="181969" y="2018113"/>
                </a:cubicBezTo>
                <a:cubicBezTo>
                  <a:pt x="181829" y="2046954"/>
                  <a:pt x="158226" y="2070252"/>
                  <a:pt x="129378" y="2070100"/>
                </a:cubicBezTo>
                <a:cubicBezTo>
                  <a:pt x="103263" y="2069973"/>
                  <a:pt x="82719" y="2050510"/>
                  <a:pt x="78978" y="2025453"/>
                </a:cubicBezTo>
                <a:lnTo>
                  <a:pt x="13891" y="2023269"/>
                </a:lnTo>
                <a:lnTo>
                  <a:pt x="12898" y="2202460"/>
                </a:lnTo>
                <a:lnTo>
                  <a:pt x="92472" y="2209406"/>
                </a:lnTo>
                <a:cubicBezTo>
                  <a:pt x="101919" y="2200332"/>
                  <a:pt x="114652" y="2194655"/>
                  <a:pt x="128788" y="2194719"/>
                </a:cubicBezTo>
                <a:cubicBezTo>
                  <a:pt x="157629" y="2194859"/>
                  <a:pt x="180915" y="2218265"/>
                  <a:pt x="180775" y="2247106"/>
                </a:cubicBezTo>
                <a:cubicBezTo>
                  <a:pt x="180635" y="2275955"/>
                  <a:pt x="157032" y="2299449"/>
                  <a:pt x="128191" y="2299297"/>
                </a:cubicBezTo>
                <a:cubicBezTo>
                  <a:pt x="99345" y="2299157"/>
                  <a:pt x="76258" y="2275554"/>
                  <a:pt x="76398" y="2246713"/>
                </a:cubicBezTo>
                <a:cubicBezTo>
                  <a:pt x="76405" y="2245290"/>
                  <a:pt x="77074" y="2244122"/>
                  <a:pt x="77192" y="2242744"/>
                </a:cubicBezTo>
                <a:lnTo>
                  <a:pt x="12898" y="2236984"/>
                </a:lnTo>
                <a:lnTo>
                  <a:pt x="11906" y="2442966"/>
                </a:lnTo>
                <a:lnTo>
                  <a:pt x="86519" y="2445150"/>
                </a:lnTo>
                <a:cubicBezTo>
                  <a:pt x="96100" y="2432406"/>
                  <a:pt x="110628" y="2423649"/>
                  <a:pt x="127791" y="2423719"/>
                </a:cubicBezTo>
                <a:cubicBezTo>
                  <a:pt x="156639" y="2423858"/>
                  <a:pt x="179924" y="2447455"/>
                  <a:pt x="179784" y="2476303"/>
                </a:cubicBezTo>
                <a:cubicBezTo>
                  <a:pt x="179645" y="2505151"/>
                  <a:pt x="156042" y="2528449"/>
                  <a:pt x="127200" y="2528291"/>
                </a:cubicBezTo>
                <a:cubicBezTo>
                  <a:pt x="99597" y="2528158"/>
                  <a:pt x="77569" y="2506408"/>
                  <a:pt x="75803" y="2479281"/>
                </a:cubicBezTo>
                <a:lnTo>
                  <a:pt x="11708" y="2477097"/>
                </a:lnTo>
                <a:lnTo>
                  <a:pt x="10517" y="2695975"/>
                </a:lnTo>
                <a:lnTo>
                  <a:pt x="80169" y="2681688"/>
                </a:lnTo>
                <a:cubicBezTo>
                  <a:pt x="88816" y="2664581"/>
                  <a:pt x="106137" y="2652617"/>
                  <a:pt x="126603" y="2652713"/>
                </a:cubicBezTo>
                <a:cubicBezTo>
                  <a:pt x="155451" y="2652852"/>
                  <a:pt x="178730" y="2676455"/>
                  <a:pt x="178591" y="2705297"/>
                </a:cubicBezTo>
                <a:cubicBezTo>
                  <a:pt x="178451" y="2734145"/>
                  <a:pt x="155051" y="2757450"/>
                  <a:pt x="126203" y="2757291"/>
                </a:cubicBezTo>
                <a:cubicBezTo>
                  <a:pt x="101899" y="2757170"/>
                  <a:pt x="82314" y="2740114"/>
                  <a:pt x="76597" y="2717603"/>
                </a:cubicBezTo>
                <a:lnTo>
                  <a:pt x="10319" y="2731097"/>
                </a:lnTo>
                <a:lnTo>
                  <a:pt x="9525" y="2906516"/>
                </a:lnTo>
                <a:lnTo>
                  <a:pt x="80566" y="2908897"/>
                </a:lnTo>
                <a:cubicBezTo>
                  <a:pt x="89574" y="2892959"/>
                  <a:pt x="105809" y="2881630"/>
                  <a:pt x="125409" y="2881713"/>
                </a:cubicBezTo>
                <a:cubicBezTo>
                  <a:pt x="154257" y="2881852"/>
                  <a:pt x="177543" y="2905449"/>
                  <a:pt x="177403" y="2934297"/>
                </a:cubicBezTo>
                <a:cubicBezTo>
                  <a:pt x="177263" y="2963145"/>
                  <a:pt x="153857" y="2986246"/>
                  <a:pt x="125016" y="2986088"/>
                </a:cubicBezTo>
                <a:cubicBezTo>
                  <a:pt x="99411" y="2985967"/>
                  <a:pt x="79155" y="2967164"/>
                  <a:pt x="74811" y="2942831"/>
                </a:cubicBezTo>
                <a:lnTo>
                  <a:pt x="9525" y="2940844"/>
                </a:lnTo>
                <a:lnTo>
                  <a:pt x="8533" y="3137497"/>
                </a:lnTo>
                <a:lnTo>
                  <a:pt x="78184" y="3139681"/>
                </a:lnTo>
                <a:cubicBezTo>
                  <a:pt x="86846" y="3122619"/>
                  <a:pt x="103983" y="3110605"/>
                  <a:pt x="124420" y="3110706"/>
                </a:cubicBezTo>
                <a:cubicBezTo>
                  <a:pt x="153267" y="3110846"/>
                  <a:pt x="176552" y="3134449"/>
                  <a:pt x="176413" y="3163291"/>
                </a:cubicBezTo>
                <a:cubicBezTo>
                  <a:pt x="176273" y="3192139"/>
                  <a:pt x="152670" y="3215247"/>
                  <a:pt x="123825" y="3215088"/>
                </a:cubicBezTo>
                <a:cubicBezTo>
                  <a:pt x="98896" y="3214967"/>
                  <a:pt x="79106" y="3197200"/>
                  <a:pt x="74017" y="3173813"/>
                </a:cubicBezTo>
                <a:lnTo>
                  <a:pt x="8334" y="3171825"/>
                </a:lnTo>
                <a:lnTo>
                  <a:pt x="7541" y="3351410"/>
                </a:lnTo>
                <a:lnTo>
                  <a:pt x="83939" y="3358356"/>
                </a:lnTo>
                <a:cubicBezTo>
                  <a:pt x="93574" y="3347130"/>
                  <a:pt x="107280" y="3339846"/>
                  <a:pt x="123229" y="3339903"/>
                </a:cubicBezTo>
                <a:cubicBezTo>
                  <a:pt x="152073" y="3340043"/>
                  <a:pt x="175358" y="3363443"/>
                  <a:pt x="175219" y="3392291"/>
                </a:cubicBezTo>
                <a:cubicBezTo>
                  <a:pt x="175079" y="3421139"/>
                  <a:pt x="151679" y="3444247"/>
                  <a:pt x="122833" y="3444081"/>
                </a:cubicBezTo>
                <a:cubicBezTo>
                  <a:pt x="93988" y="3443942"/>
                  <a:pt x="70503" y="3420739"/>
                  <a:pt x="70644" y="3391891"/>
                </a:cubicBezTo>
                <a:lnTo>
                  <a:pt x="7342" y="3386138"/>
                </a:lnTo>
                <a:lnTo>
                  <a:pt x="6151" y="3591325"/>
                </a:lnTo>
                <a:lnTo>
                  <a:pt x="78581" y="3593706"/>
                </a:lnTo>
                <a:cubicBezTo>
                  <a:pt x="87892" y="3579044"/>
                  <a:pt x="103383" y="3568834"/>
                  <a:pt x="122039" y="3568897"/>
                </a:cubicBezTo>
                <a:cubicBezTo>
                  <a:pt x="150886" y="3569037"/>
                  <a:pt x="174171" y="3592443"/>
                  <a:pt x="174031" y="3621285"/>
                </a:cubicBezTo>
                <a:cubicBezTo>
                  <a:pt x="173892" y="3650132"/>
                  <a:pt x="150485" y="3673462"/>
                  <a:pt x="121642" y="3673278"/>
                </a:cubicBezTo>
                <a:cubicBezTo>
                  <a:pt x="95295" y="3673151"/>
                  <a:pt x="74494" y="3653212"/>
                  <a:pt x="71041" y="3627838"/>
                </a:cubicBezTo>
                <a:lnTo>
                  <a:pt x="6151" y="3625850"/>
                </a:lnTo>
                <a:lnTo>
                  <a:pt x="5159" y="3842741"/>
                </a:lnTo>
                <a:lnTo>
                  <a:pt x="73223" y="3828853"/>
                </a:lnTo>
                <a:cubicBezTo>
                  <a:pt x="81440" y="3810610"/>
                  <a:pt x="99753" y="3797637"/>
                  <a:pt x="121047" y="3797700"/>
                </a:cubicBezTo>
                <a:cubicBezTo>
                  <a:pt x="149895" y="3797840"/>
                  <a:pt x="173377" y="3821436"/>
                  <a:pt x="173238" y="3850285"/>
                </a:cubicBezTo>
                <a:cubicBezTo>
                  <a:pt x="173098" y="3879132"/>
                  <a:pt x="149298" y="3902437"/>
                  <a:pt x="120451" y="3902272"/>
                </a:cubicBezTo>
                <a:cubicBezTo>
                  <a:pt x="96712" y="3902158"/>
                  <a:pt x="77678" y="3886092"/>
                  <a:pt x="71438" y="3864375"/>
                </a:cubicBezTo>
                <a:lnTo>
                  <a:pt x="4961" y="3877869"/>
                </a:lnTo>
                <a:lnTo>
                  <a:pt x="3969" y="4050310"/>
                </a:lnTo>
                <a:lnTo>
                  <a:pt x="75604" y="4052494"/>
                </a:lnTo>
                <a:cubicBezTo>
                  <a:pt x="84811" y="4037343"/>
                  <a:pt x="100833" y="4026580"/>
                  <a:pt x="119856" y="4026694"/>
                </a:cubicBezTo>
                <a:cubicBezTo>
                  <a:pt x="148701" y="4026833"/>
                  <a:pt x="172183" y="4050633"/>
                  <a:pt x="172044" y="4079481"/>
                </a:cubicBezTo>
                <a:cubicBezTo>
                  <a:pt x="171904" y="4108323"/>
                  <a:pt x="148301" y="4131437"/>
                  <a:pt x="119459" y="4131272"/>
                </a:cubicBezTo>
                <a:cubicBezTo>
                  <a:pt x="93450" y="4131145"/>
                  <a:pt x="72926" y="4111727"/>
                  <a:pt x="69056" y="4086822"/>
                </a:cubicBezTo>
                <a:lnTo>
                  <a:pt x="3770" y="4084835"/>
                </a:lnTo>
                <a:lnTo>
                  <a:pt x="2976" y="4281291"/>
                </a:lnTo>
                <a:lnTo>
                  <a:pt x="73223" y="4283475"/>
                </a:lnTo>
                <a:cubicBezTo>
                  <a:pt x="82140" y="4267213"/>
                  <a:pt x="98812" y="4255618"/>
                  <a:pt x="118666" y="4255694"/>
                </a:cubicBezTo>
                <a:cubicBezTo>
                  <a:pt x="147514" y="4255834"/>
                  <a:pt x="170996" y="4279634"/>
                  <a:pt x="170856" y="4308475"/>
                </a:cubicBezTo>
                <a:cubicBezTo>
                  <a:pt x="170717" y="4337323"/>
                  <a:pt x="147114" y="4360437"/>
                  <a:pt x="118269" y="4360266"/>
                </a:cubicBezTo>
                <a:cubicBezTo>
                  <a:pt x="92948" y="4360145"/>
                  <a:pt x="72927" y="4341736"/>
                  <a:pt x="68263" y="4317803"/>
                </a:cubicBezTo>
                <a:lnTo>
                  <a:pt x="2778" y="4315816"/>
                </a:lnTo>
                <a:lnTo>
                  <a:pt x="1984" y="4495203"/>
                </a:lnTo>
                <a:lnTo>
                  <a:pt x="79375" y="4502150"/>
                </a:lnTo>
                <a:cubicBezTo>
                  <a:pt x="88981" y="4491679"/>
                  <a:pt x="102347" y="4484643"/>
                  <a:pt x="117673" y="4484688"/>
                </a:cubicBezTo>
                <a:cubicBezTo>
                  <a:pt x="146517" y="4484827"/>
                  <a:pt x="169999" y="4508627"/>
                  <a:pt x="169859" y="4537475"/>
                </a:cubicBezTo>
                <a:cubicBezTo>
                  <a:pt x="169720" y="4566317"/>
                  <a:pt x="145920" y="4589456"/>
                  <a:pt x="117078" y="4589266"/>
                </a:cubicBezTo>
                <a:cubicBezTo>
                  <a:pt x="88233" y="4589126"/>
                  <a:pt x="65146" y="4565726"/>
                  <a:pt x="65286" y="4536878"/>
                </a:cubicBezTo>
                <a:cubicBezTo>
                  <a:pt x="65288" y="4536364"/>
                  <a:pt x="65665" y="4535996"/>
                  <a:pt x="65683" y="4535488"/>
                </a:cubicBezTo>
                <a:lnTo>
                  <a:pt x="1786" y="4529735"/>
                </a:lnTo>
                <a:lnTo>
                  <a:pt x="794" y="4735316"/>
                </a:lnTo>
                <a:lnTo>
                  <a:pt x="73819" y="4737697"/>
                </a:lnTo>
                <a:cubicBezTo>
                  <a:pt x="83234" y="4723607"/>
                  <a:pt x="98269" y="4713770"/>
                  <a:pt x="116483" y="4713885"/>
                </a:cubicBezTo>
                <a:cubicBezTo>
                  <a:pt x="145329" y="4714024"/>
                  <a:pt x="168812" y="4737424"/>
                  <a:pt x="168672" y="4766272"/>
                </a:cubicBezTo>
                <a:cubicBezTo>
                  <a:pt x="168532" y="4795120"/>
                  <a:pt x="144929" y="4818457"/>
                  <a:pt x="116086" y="4818260"/>
                </a:cubicBezTo>
                <a:cubicBezTo>
                  <a:pt x="89346" y="4818133"/>
                  <a:pt x="68435" y="4797756"/>
                  <a:pt x="65484" y="4771828"/>
                </a:cubicBezTo>
                <a:lnTo>
                  <a:pt x="595" y="4769644"/>
                </a:lnTo>
                <a:lnTo>
                  <a:pt x="0" y="4894663"/>
                </a:lnTo>
                <a:lnTo>
                  <a:pt x="9401762" y="4888110"/>
                </a:lnTo>
                <a:lnTo>
                  <a:pt x="9401762" y="10319"/>
                </a:lnTo>
                <a:lnTo>
                  <a:pt x="2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rgbClr val="000000">
                <a:alpha val="3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0" name="Google Shape;1250;p20"/>
          <p:cNvGrpSpPr/>
          <p:nvPr/>
        </p:nvGrpSpPr>
        <p:grpSpPr>
          <a:xfrm>
            <a:off x="3546162" y="2496115"/>
            <a:ext cx="7819977" cy="3918251"/>
            <a:chOff x="908437" y="1324616"/>
            <a:chExt cx="8760897" cy="4144543"/>
          </a:xfrm>
        </p:grpSpPr>
        <p:sp>
          <p:nvSpPr>
            <p:cNvPr id="1251" name="Google Shape;1251;p20"/>
            <p:cNvSpPr/>
            <p:nvPr/>
          </p:nvSpPr>
          <p:spPr>
            <a:xfrm>
              <a:off x="908437" y="1324616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2" name="Google Shape;1252;p20"/>
            <p:cNvSpPr/>
            <p:nvPr/>
          </p:nvSpPr>
          <p:spPr>
            <a:xfrm>
              <a:off x="908437" y="3270948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3" name="Google Shape;1253;p20"/>
            <p:cNvSpPr/>
            <p:nvPr/>
          </p:nvSpPr>
          <p:spPr>
            <a:xfrm>
              <a:off x="908437" y="2297779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4" name="Google Shape;1254;p20"/>
            <p:cNvSpPr/>
            <p:nvPr/>
          </p:nvSpPr>
          <p:spPr>
            <a:xfrm>
              <a:off x="908437" y="4244111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1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5" name="Google Shape;1255;p20"/>
            <p:cNvSpPr/>
            <p:nvPr/>
          </p:nvSpPr>
          <p:spPr>
            <a:xfrm>
              <a:off x="908437" y="1811197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6" name="Google Shape;1256;p20"/>
            <p:cNvSpPr/>
            <p:nvPr/>
          </p:nvSpPr>
          <p:spPr>
            <a:xfrm>
              <a:off x="908437" y="3757529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7" name="Google Shape;1257;p20"/>
            <p:cNvSpPr/>
            <p:nvPr/>
          </p:nvSpPr>
          <p:spPr>
            <a:xfrm>
              <a:off x="908437" y="2784360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8" name="Google Shape;1258;p20"/>
            <p:cNvSpPr/>
            <p:nvPr/>
          </p:nvSpPr>
          <p:spPr>
            <a:xfrm>
              <a:off x="908437" y="4730693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1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9" name="Google Shape;1259;p20"/>
            <p:cNvSpPr/>
            <p:nvPr/>
          </p:nvSpPr>
          <p:spPr>
            <a:xfrm>
              <a:off x="908437" y="5217274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0" name="Google Shape;1260;p20"/>
            <p:cNvSpPr/>
            <p:nvPr/>
          </p:nvSpPr>
          <p:spPr>
            <a:xfrm>
              <a:off x="908437" y="1567910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1" name="Google Shape;1261;p20"/>
            <p:cNvSpPr/>
            <p:nvPr/>
          </p:nvSpPr>
          <p:spPr>
            <a:xfrm>
              <a:off x="908437" y="3514235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2" name="Google Shape;1262;p20"/>
            <p:cNvSpPr/>
            <p:nvPr/>
          </p:nvSpPr>
          <p:spPr>
            <a:xfrm>
              <a:off x="908437" y="2541073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3" name="Google Shape;1263;p20"/>
            <p:cNvSpPr/>
            <p:nvPr/>
          </p:nvSpPr>
          <p:spPr>
            <a:xfrm>
              <a:off x="908437" y="4487398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4" name="Google Shape;1264;p20"/>
            <p:cNvSpPr/>
            <p:nvPr/>
          </p:nvSpPr>
          <p:spPr>
            <a:xfrm>
              <a:off x="908437" y="2054491"/>
              <a:ext cx="8760897" cy="8591"/>
            </a:xfrm>
            <a:custGeom>
              <a:avLst/>
              <a:gdLst/>
              <a:ahLst/>
              <a:cxnLst/>
              <a:rect l="l" t="t" r="r" b="b"/>
              <a:pathLst>
                <a:path w="8760897" h="8591" extrusionOk="0">
                  <a:moveTo>
                    <a:pt x="0" y="8592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5" name="Google Shape;1265;p20"/>
            <p:cNvSpPr/>
            <p:nvPr/>
          </p:nvSpPr>
          <p:spPr>
            <a:xfrm>
              <a:off x="908437" y="4000817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6" name="Google Shape;1266;p20"/>
            <p:cNvSpPr/>
            <p:nvPr/>
          </p:nvSpPr>
          <p:spPr>
            <a:xfrm>
              <a:off x="908437" y="3027654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7" name="Google Shape;1267;p20"/>
            <p:cNvSpPr/>
            <p:nvPr/>
          </p:nvSpPr>
          <p:spPr>
            <a:xfrm>
              <a:off x="908437" y="4973980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8" name="Google Shape;1268;p20"/>
            <p:cNvSpPr/>
            <p:nvPr/>
          </p:nvSpPr>
          <p:spPr>
            <a:xfrm>
              <a:off x="908437" y="5460562"/>
              <a:ext cx="8760897" cy="8597"/>
            </a:xfrm>
            <a:custGeom>
              <a:avLst/>
              <a:gdLst/>
              <a:ahLst/>
              <a:cxnLst/>
              <a:rect l="l" t="t" r="r" b="b"/>
              <a:pathLst>
                <a:path w="8760897" h="8597" extrusionOk="0">
                  <a:moveTo>
                    <a:pt x="0" y="8598"/>
                  </a:moveTo>
                  <a:lnTo>
                    <a:pt x="8760898" y="0"/>
                  </a:lnTo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69" name="Google Shape;1269;p20"/>
          <p:cNvSpPr/>
          <p:nvPr/>
        </p:nvSpPr>
        <p:spPr>
          <a:xfrm>
            <a:off x="248427" y="298547"/>
            <a:ext cx="2695859" cy="3488782"/>
          </a:xfrm>
          <a:custGeom>
            <a:avLst/>
            <a:gdLst/>
            <a:ahLst/>
            <a:cxnLst/>
            <a:rect l="l" t="t" r="r" b="b"/>
            <a:pathLst>
              <a:path w="759932" h="983448" extrusionOk="0">
                <a:moveTo>
                  <a:pt x="0" y="0"/>
                </a:moveTo>
                <a:lnTo>
                  <a:pt x="0" y="54203"/>
                </a:lnTo>
                <a:cubicBezTo>
                  <a:pt x="22637" y="54203"/>
                  <a:pt x="41028" y="72379"/>
                  <a:pt x="41021" y="95016"/>
                </a:cubicBezTo>
                <a:cubicBezTo>
                  <a:pt x="41021" y="117653"/>
                  <a:pt x="22637" y="136037"/>
                  <a:pt x="0" y="136037"/>
                </a:cubicBezTo>
                <a:lnTo>
                  <a:pt x="0" y="186059"/>
                </a:lnTo>
                <a:cubicBezTo>
                  <a:pt x="22637" y="186059"/>
                  <a:pt x="41034" y="204443"/>
                  <a:pt x="41021" y="227080"/>
                </a:cubicBezTo>
                <a:cubicBezTo>
                  <a:pt x="41021" y="249716"/>
                  <a:pt x="22637" y="268100"/>
                  <a:pt x="0" y="268100"/>
                </a:cubicBezTo>
                <a:lnTo>
                  <a:pt x="0" y="317908"/>
                </a:lnTo>
                <a:cubicBezTo>
                  <a:pt x="22637" y="317908"/>
                  <a:pt x="41034" y="336292"/>
                  <a:pt x="41021" y="358929"/>
                </a:cubicBezTo>
                <a:cubicBezTo>
                  <a:pt x="41021" y="381565"/>
                  <a:pt x="22637" y="399956"/>
                  <a:pt x="0" y="399949"/>
                </a:cubicBezTo>
                <a:lnTo>
                  <a:pt x="0" y="449971"/>
                </a:lnTo>
                <a:cubicBezTo>
                  <a:pt x="22637" y="449971"/>
                  <a:pt x="41034" y="468148"/>
                  <a:pt x="41021" y="490784"/>
                </a:cubicBezTo>
                <a:cubicBezTo>
                  <a:pt x="41021" y="513421"/>
                  <a:pt x="22637" y="531805"/>
                  <a:pt x="0" y="531805"/>
                </a:cubicBezTo>
                <a:lnTo>
                  <a:pt x="0" y="581827"/>
                </a:lnTo>
                <a:cubicBezTo>
                  <a:pt x="22637" y="581827"/>
                  <a:pt x="41034" y="600211"/>
                  <a:pt x="41021" y="622848"/>
                </a:cubicBezTo>
                <a:cubicBezTo>
                  <a:pt x="41021" y="645485"/>
                  <a:pt x="22637" y="663868"/>
                  <a:pt x="0" y="663868"/>
                </a:cubicBezTo>
                <a:lnTo>
                  <a:pt x="0" y="713676"/>
                </a:lnTo>
                <a:cubicBezTo>
                  <a:pt x="22637" y="713676"/>
                  <a:pt x="41041" y="732060"/>
                  <a:pt x="41021" y="754697"/>
                </a:cubicBezTo>
                <a:cubicBezTo>
                  <a:pt x="41021" y="777334"/>
                  <a:pt x="22637" y="795718"/>
                  <a:pt x="0" y="795718"/>
                </a:cubicBezTo>
                <a:lnTo>
                  <a:pt x="0" y="845739"/>
                </a:lnTo>
                <a:cubicBezTo>
                  <a:pt x="22637" y="845739"/>
                  <a:pt x="41041" y="863916"/>
                  <a:pt x="41021" y="886553"/>
                </a:cubicBezTo>
                <a:cubicBezTo>
                  <a:pt x="41021" y="909189"/>
                  <a:pt x="22637" y="927573"/>
                  <a:pt x="0" y="927573"/>
                </a:cubicBezTo>
                <a:lnTo>
                  <a:pt x="0" y="983449"/>
                </a:lnTo>
                <a:lnTo>
                  <a:pt x="74085" y="983449"/>
                </a:lnTo>
                <a:cubicBezTo>
                  <a:pt x="76931" y="963518"/>
                  <a:pt x="93581" y="948000"/>
                  <a:pt x="114269" y="948080"/>
                </a:cubicBezTo>
                <a:cubicBezTo>
                  <a:pt x="134903" y="948161"/>
                  <a:pt x="151251" y="963598"/>
                  <a:pt x="154037" y="983449"/>
                </a:cubicBezTo>
                <a:lnTo>
                  <a:pt x="206356" y="983449"/>
                </a:lnTo>
                <a:cubicBezTo>
                  <a:pt x="209404" y="963745"/>
                  <a:pt x="225577" y="948422"/>
                  <a:pt x="246125" y="948502"/>
                </a:cubicBezTo>
                <a:cubicBezTo>
                  <a:pt x="266551" y="948583"/>
                  <a:pt x="282651" y="963893"/>
                  <a:pt x="285679" y="983449"/>
                </a:cubicBezTo>
                <a:lnTo>
                  <a:pt x="338420" y="983449"/>
                </a:lnTo>
                <a:cubicBezTo>
                  <a:pt x="341735" y="964060"/>
                  <a:pt x="357888" y="949045"/>
                  <a:pt x="378188" y="949125"/>
                </a:cubicBezTo>
                <a:cubicBezTo>
                  <a:pt x="398447" y="949205"/>
                  <a:pt x="414507" y="964134"/>
                  <a:pt x="417742" y="983449"/>
                </a:cubicBezTo>
                <a:lnTo>
                  <a:pt x="470275" y="983449"/>
                </a:lnTo>
                <a:cubicBezTo>
                  <a:pt x="473751" y="964261"/>
                  <a:pt x="489858" y="949460"/>
                  <a:pt x="510037" y="949547"/>
                </a:cubicBezTo>
                <a:cubicBezTo>
                  <a:pt x="530102" y="949627"/>
                  <a:pt x="545948" y="964388"/>
                  <a:pt x="549383" y="983449"/>
                </a:cubicBezTo>
                <a:lnTo>
                  <a:pt x="602332" y="983449"/>
                </a:lnTo>
                <a:cubicBezTo>
                  <a:pt x="606063" y="964576"/>
                  <a:pt x="621989" y="950096"/>
                  <a:pt x="641893" y="950177"/>
                </a:cubicBezTo>
                <a:cubicBezTo>
                  <a:pt x="661777" y="950250"/>
                  <a:pt x="677576" y="964643"/>
                  <a:pt x="681239" y="983449"/>
                </a:cubicBezTo>
                <a:lnTo>
                  <a:pt x="759932" y="983449"/>
                </a:lnTo>
                <a:lnTo>
                  <a:pt x="759932" y="921921"/>
                </a:lnTo>
                <a:cubicBezTo>
                  <a:pt x="754032" y="925209"/>
                  <a:pt x="747696" y="927567"/>
                  <a:pt x="740463" y="927573"/>
                </a:cubicBezTo>
                <a:cubicBezTo>
                  <a:pt x="717826" y="927573"/>
                  <a:pt x="699415" y="909189"/>
                  <a:pt x="699442" y="886553"/>
                </a:cubicBezTo>
                <a:cubicBezTo>
                  <a:pt x="699442" y="863916"/>
                  <a:pt x="717833" y="845739"/>
                  <a:pt x="740463" y="845739"/>
                </a:cubicBezTo>
                <a:cubicBezTo>
                  <a:pt x="747696" y="845739"/>
                  <a:pt x="754005" y="848104"/>
                  <a:pt x="759932" y="851392"/>
                </a:cubicBezTo>
                <a:lnTo>
                  <a:pt x="759932" y="790065"/>
                </a:lnTo>
                <a:cubicBezTo>
                  <a:pt x="754032" y="793353"/>
                  <a:pt x="747696" y="795711"/>
                  <a:pt x="740463" y="795718"/>
                </a:cubicBezTo>
                <a:cubicBezTo>
                  <a:pt x="717826" y="795718"/>
                  <a:pt x="699415" y="777334"/>
                  <a:pt x="699442" y="754697"/>
                </a:cubicBezTo>
                <a:cubicBezTo>
                  <a:pt x="699442" y="732060"/>
                  <a:pt x="717833" y="713676"/>
                  <a:pt x="740463" y="713676"/>
                </a:cubicBezTo>
                <a:cubicBezTo>
                  <a:pt x="747696" y="713676"/>
                  <a:pt x="753998" y="716248"/>
                  <a:pt x="759932" y="719536"/>
                </a:cubicBezTo>
                <a:lnTo>
                  <a:pt x="759932" y="658008"/>
                </a:lnTo>
                <a:cubicBezTo>
                  <a:pt x="754032" y="661290"/>
                  <a:pt x="747696" y="663868"/>
                  <a:pt x="740463" y="663868"/>
                </a:cubicBezTo>
                <a:cubicBezTo>
                  <a:pt x="717826" y="663868"/>
                  <a:pt x="699415" y="645485"/>
                  <a:pt x="699442" y="622848"/>
                </a:cubicBezTo>
                <a:cubicBezTo>
                  <a:pt x="699442" y="600211"/>
                  <a:pt x="717833" y="581827"/>
                  <a:pt x="740463" y="581827"/>
                </a:cubicBezTo>
                <a:cubicBezTo>
                  <a:pt x="747696" y="581827"/>
                  <a:pt x="753998" y="584191"/>
                  <a:pt x="759932" y="587473"/>
                </a:cubicBezTo>
                <a:lnTo>
                  <a:pt x="759932" y="526153"/>
                </a:lnTo>
                <a:cubicBezTo>
                  <a:pt x="754032" y="529441"/>
                  <a:pt x="747696" y="531805"/>
                  <a:pt x="740463" y="531805"/>
                </a:cubicBezTo>
                <a:cubicBezTo>
                  <a:pt x="717826" y="531805"/>
                  <a:pt x="699409" y="513421"/>
                  <a:pt x="699442" y="490784"/>
                </a:cubicBezTo>
                <a:cubicBezTo>
                  <a:pt x="699442" y="468148"/>
                  <a:pt x="717833" y="449971"/>
                  <a:pt x="740463" y="449971"/>
                </a:cubicBezTo>
                <a:cubicBezTo>
                  <a:pt x="747696" y="449971"/>
                  <a:pt x="753998" y="452335"/>
                  <a:pt x="759932" y="455624"/>
                </a:cubicBezTo>
                <a:lnTo>
                  <a:pt x="759932" y="394304"/>
                </a:lnTo>
                <a:cubicBezTo>
                  <a:pt x="754032" y="397585"/>
                  <a:pt x="747696" y="399963"/>
                  <a:pt x="740463" y="399949"/>
                </a:cubicBezTo>
                <a:cubicBezTo>
                  <a:pt x="717826" y="399949"/>
                  <a:pt x="699409" y="381565"/>
                  <a:pt x="699442" y="358929"/>
                </a:cubicBezTo>
                <a:cubicBezTo>
                  <a:pt x="699442" y="336292"/>
                  <a:pt x="717833" y="317908"/>
                  <a:pt x="740463" y="317908"/>
                </a:cubicBezTo>
                <a:cubicBezTo>
                  <a:pt x="747696" y="317908"/>
                  <a:pt x="753998" y="320486"/>
                  <a:pt x="759932" y="323768"/>
                </a:cubicBezTo>
                <a:lnTo>
                  <a:pt x="759932" y="262240"/>
                </a:lnTo>
                <a:cubicBezTo>
                  <a:pt x="754032" y="265529"/>
                  <a:pt x="747696" y="268100"/>
                  <a:pt x="740463" y="268100"/>
                </a:cubicBezTo>
                <a:cubicBezTo>
                  <a:pt x="717826" y="268100"/>
                  <a:pt x="699409" y="249716"/>
                  <a:pt x="699442" y="227080"/>
                </a:cubicBezTo>
                <a:cubicBezTo>
                  <a:pt x="699442" y="204443"/>
                  <a:pt x="717833" y="186052"/>
                  <a:pt x="740463" y="186059"/>
                </a:cubicBezTo>
                <a:cubicBezTo>
                  <a:pt x="747696" y="186059"/>
                  <a:pt x="753992" y="188423"/>
                  <a:pt x="759932" y="191711"/>
                </a:cubicBezTo>
                <a:lnTo>
                  <a:pt x="759932" y="130384"/>
                </a:lnTo>
                <a:cubicBezTo>
                  <a:pt x="754032" y="133673"/>
                  <a:pt x="747696" y="136044"/>
                  <a:pt x="740463" y="136037"/>
                </a:cubicBezTo>
                <a:cubicBezTo>
                  <a:pt x="717826" y="136037"/>
                  <a:pt x="699409" y="117653"/>
                  <a:pt x="699442" y="95016"/>
                </a:cubicBezTo>
                <a:cubicBezTo>
                  <a:pt x="699442" y="72379"/>
                  <a:pt x="717833" y="54203"/>
                  <a:pt x="740463" y="54203"/>
                </a:cubicBezTo>
                <a:cubicBezTo>
                  <a:pt x="747696" y="54203"/>
                  <a:pt x="753992" y="56567"/>
                  <a:pt x="759932" y="59855"/>
                </a:cubicBezTo>
                <a:lnTo>
                  <a:pt x="759932" y="0"/>
                </a:lnTo>
                <a:lnTo>
                  <a:pt x="682492" y="0"/>
                </a:lnTo>
                <a:cubicBezTo>
                  <a:pt x="682498" y="370"/>
                  <a:pt x="682706" y="674"/>
                  <a:pt x="682699" y="1047"/>
                </a:cubicBezTo>
                <a:cubicBezTo>
                  <a:pt x="682612" y="23683"/>
                  <a:pt x="664322" y="41947"/>
                  <a:pt x="641679" y="41860"/>
                </a:cubicBezTo>
                <a:cubicBezTo>
                  <a:pt x="619042" y="41766"/>
                  <a:pt x="600785" y="23476"/>
                  <a:pt x="600872" y="837"/>
                </a:cubicBezTo>
                <a:cubicBezTo>
                  <a:pt x="600872" y="536"/>
                  <a:pt x="601073" y="299"/>
                  <a:pt x="601080" y="0"/>
                </a:cubicBezTo>
                <a:lnTo>
                  <a:pt x="550642" y="0"/>
                </a:lnTo>
                <a:cubicBezTo>
                  <a:pt x="550642" y="228"/>
                  <a:pt x="550844" y="398"/>
                  <a:pt x="550850" y="628"/>
                </a:cubicBezTo>
                <a:cubicBezTo>
                  <a:pt x="550763" y="23262"/>
                  <a:pt x="532265" y="41532"/>
                  <a:pt x="509622" y="41438"/>
                </a:cubicBezTo>
                <a:cubicBezTo>
                  <a:pt x="486985" y="41351"/>
                  <a:pt x="468722" y="22846"/>
                  <a:pt x="468809" y="210"/>
                </a:cubicBezTo>
                <a:cubicBezTo>
                  <a:pt x="468809" y="138"/>
                  <a:pt x="468809" y="72"/>
                  <a:pt x="468809" y="0"/>
                </a:cubicBezTo>
                <a:lnTo>
                  <a:pt x="418994" y="0"/>
                </a:lnTo>
                <a:cubicBezTo>
                  <a:pt x="418907" y="22639"/>
                  <a:pt x="400409" y="40902"/>
                  <a:pt x="377766" y="40808"/>
                </a:cubicBezTo>
                <a:cubicBezTo>
                  <a:pt x="355203" y="40721"/>
                  <a:pt x="336986" y="22538"/>
                  <a:pt x="336953" y="0"/>
                </a:cubicBezTo>
                <a:lnTo>
                  <a:pt x="286938" y="0"/>
                </a:lnTo>
                <a:cubicBezTo>
                  <a:pt x="286616" y="22438"/>
                  <a:pt x="268413" y="40480"/>
                  <a:pt x="245917" y="40393"/>
                </a:cubicBezTo>
                <a:cubicBezTo>
                  <a:pt x="223575" y="40306"/>
                  <a:pt x="205707" y="22230"/>
                  <a:pt x="205311" y="0"/>
                </a:cubicBezTo>
                <a:lnTo>
                  <a:pt x="154874" y="0"/>
                </a:lnTo>
                <a:cubicBezTo>
                  <a:pt x="154198" y="22123"/>
                  <a:pt x="136109" y="39851"/>
                  <a:pt x="113854" y="39764"/>
                </a:cubicBezTo>
                <a:cubicBezTo>
                  <a:pt x="91659" y="39677"/>
                  <a:pt x="73858" y="22029"/>
                  <a:pt x="732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FDEDDE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0" name="Google Shape;1270;p20"/>
          <p:cNvSpPr/>
          <p:nvPr/>
        </p:nvSpPr>
        <p:spPr>
          <a:xfrm>
            <a:off x="545197" y="578494"/>
            <a:ext cx="2103516" cy="2929640"/>
          </a:xfrm>
          <a:custGeom>
            <a:avLst/>
            <a:gdLst/>
            <a:ahLst/>
            <a:cxnLst/>
            <a:rect l="l" t="t" r="r" b="b"/>
            <a:pathLst>
              <a:path w="508710" h="775550" extrusionOk="0">
                <a:moveTo>
                  <a:pt x="0" y="0"/>
                </a:moveTo>
                <a:lnTo>
                  <a:pt x="508711" y="0"/>
                </a:lnTo>
                <a:lnTo>
                  <a:pt x="508711" y="775550"/>
                </a:lnTo>
                <a:lnTo>
                  <a:pt x="0" y="775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1" name="Google Shape;1271;p20"/>
          <p:cNvSpPr>
            <a:spLocks noGrp="1"/>
          </p:cNvSpPr>
          <p:nvPr>
            <p:ph type="pic" idx="2"/>
          </p:nvPr>
        </p:nvSpPr>
        <p:spPr>
          <a:xfrm>
            <a:off x="643447" y="703881"/>
            <a:ext cx="1906800" cy="26793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1272" name="Google Shape;1272;p20"/>
          <p:cNvGrpSpPr/>
          <p:nvPr/>
        </p:nvGrpSpPr>
        <p:grpSpPr>
          <a:xfrm>
            <a:off x="5242568" y="298546"/>
            <a:ext cx="2286735" cy="2681489"/>
            <a:chOff x="5166368" y="298546"/>
            <a:chExt cx="2286735" cy="2681489"/>
          </a:xfrm>
        </p:grpSpPr>
        <p:sp>
          <p:nvSpPr>
            <p:cNvPr id="1273" name="Google Shape;1273;p20"/>
            <p:cNvSpPr/>
            <p:nvPr/>
          </p:nvSpPr>
          <p:spPr>
            <a:xfrm>
              <a:off x="5166368" y="298546"/>
              <a:ext cx="2286735" cy="2681489"/>
            </a:xfrm>
            <a:custGeom>
              <a:avLst/>
              <a:gdLst/>
              <a:ahLst/>
              <a:cxnLst/>
              <a:rect l="l" t="t" r="r" b="b"/>
              <a:pathLst>
                <a:path w="1509396" h="1769960" extrusionOk="0">
                  <a:moveTo>
                    <a:pt x="0" y="0"/>
                  </a:moveTo>
                  <a:lnTo>
                    <a:pt x="0" y="1769961"/>
                  </a:lnTo>
                  <a:lnTo>
                    <a:pt x="1509396" y="1769961"/>
                  </a:lnTo>
                  <a:lnTo>
                    <a:pt x="1509396" y="0"/>
                  </a:lnTo>
                  <a:lnTo>
                    <a:pt x="1321250" y="0"/>
                  </a:lnTo>
                  <a:lnTo>
                    <a:pt x="1327733" y="119922"/>
                  </a:lnTo>
                  <a:lnTo>
                    <a:pt x="1327733" y="120130"/>
                  </a:lnTo>
                  <a:cubicBezTo>
                    <a:pt x="1340177" y="125132"/>
                    <a:pt x="1349084" y="137087"/>
                    <a:pt x="1349084" y="151319"/>
                  </a:cubicBezTo>
                  <a:cubicBezTo>
                    <a:pt x="1349084" y="169997"/>
                    <a:pt x="1333861" y="185220"/>
                    <a:pt x="1315176" y="185220"/>
                  </a:cubicBezTo>
                  <a:cubicBezTo>
                    <a:pt x="1296497" y="185220"/>
                    <a:pt x="1281274" y="169997"/>
                    <a:pt x="1281274" y="151319"/>
                  </a:cubicBezTo>
                  <a:cubicBezTo>
                    <a:pt x="1281274" y="138601"/>
                    <a:pt x="1288695" y="128006"/>
                    <a:pt x="1299062" y="122226"/>
                  </a:cubicBezTo>
                  <a:lnTo>
                    <a:pt x="1296758" y="0"/>
                  </a:lnTo>
                  <a:lnTo>
                    <a:pt x="1124518" y="0"/>
                  </a:lnTo>
                  <a:lnTo>
                    <a:pt x="1126192" y="119085"/>
                  </a:lnTo>
                  <a:cubicBezTo>
                    <a:pt x="1141027" y="122668"/>
                    <a:pt x="1152144" y="135379"/>
                    <a:pt x="1152144" y="151319"/>
                  </a:cubicBezTo>
                  <a:cubicBezTo>
                    <a:pt x="1152144" y="169997"/>
                    <a:pt x="1137129" y="185220"/>
                    <a:pt x="1118443" y="185220"/>
                  </a:cubicBezTo>
                  <a:cubicBezTo>
                    <a:pt x="1099765" y="185220"/>
                    <a:pt x="1084542" y="169997"/>
                    <a:pt x="1084542" y="151319"/>
                  </a:cubicBezTo>
                  <a:cubicBezTo>
                    <a:pt x="1084542" y="137944"/>
                    <a:pt x="1092539" y="126673"/>
                    <a:pt x="1103797" y="121181"/>
                  </a:cubicBezTo>
                  <a:lnTo>
                    <a:pt x="1098981" y="0"/>
                  </a:lnTo>
                  <a:lnTo>
                    <a:pt x="928408" y="0"/>
                  </a:lnTo>
                  <a:lnTo>
                    <a:pt x="930920" y="119292"/>
                  </a:lnTo>
                  <a:cubicBezTo>
                    <a:pt x="944964" y="123411"/>
                    <a:pt x="955405" y="135942"/>
                    <a:pt x="955412" y="151319"/>
                  </a:cubicBezTo>
                  <a:cubicBezTo>
                    <a:pt x="955412" y="169997"/>
                    <a:pt x="940397" y="185220"/>
                    <a:pt x="921711" y="185220"/>
                  </a:cubicBezTo>
                  <a:cubicBezTo>
                    <a:pt x="903033" y="185220"/>
                    <a:pt x="887810" y="169997"/>
                    <a:pt x="887810" y="151319"/>
                  </a:cubicBezTo>
                  <a:cubicBezTo>
                    <a:pt x="887810" y="135975"/>
                    <a:pt x="898298" y="123646"/>
                    <a:pt x="912295" y="119507"/>
                  </a:cubicBezTo>
                  <a:lnTo>
                    <a:pt x="913340" y="0"/>
                  </a:lnTo>
                  <a:lnTo>
                    <a:pt x="728750" y="0"/>
                  </a:lnTo>
                  <a:lnTo>
                    <a:pt x="733980" y="119292"/>
                  </a:lnTo>
                  <a:cubicBezTo>
                    <a:pt x="748098" y="123364"/>
                    <a:pt x="758680" y="135888"/>
                    <a:pt x="758680" y="151319"/>
                  </a:cubicBezTo>
                  <a:cubicBezTo>
                    <a:pt x="758680" y="169997"/>
                    <a:pt x="743457" y="185220"/>
                    <a:pt x="724771" y="185220"/>
                  </a:cubicBezTo>
                  <a:cubicBezTo>
                    <a:pt x="706093" y="185220"/>
                    <a:pt x="691078" y="169997"/>
                    <a:pt x="691078" y="151319"/>
                  </a:cubicBezTo>
                  <a:cubicBezTo>
                    <a:pt x="691078" y="137409"/>
                    <a:pt x="699382" y="125541"/>
                    <a:pt x="711377" y="120344"/>
                  </a:cubicBezTo>
                  <a:lnTo>
                    <a:pt x="706776" y="0"/>
                  </a:lnTo>
                  <a:lnTo>
                    <a:pt x="524691" y="0"/>
                  </a:lnTo>
                  <a:lnTo>
                    <a:pt x="532225" y="118455"/>
                  </a:lnTo>
                  <a:cubicBezTo>
                    <a:pt x="548834" y="120605"/>
                    <a:pt x="561947" y="134120"/>
                    <a:pt x="561947" y="151319"/>
                  </a:cubicBezTo>
                  <a:cubicBezTo>
                    <a:pt x="561947" y="169997"/>
                    <a:pt x="546725" y="185220"/>
                    <a:pt x="528039" y="185220"/>
                  </a:cubicBezTo>
                  <a:cubicBezTo>
                    <a:pt x="509361" y="185220"/>
                    <a:pt x="494138" y="169997"/>
                    <a:pt x="494138" y="151319"/>
                  </a:cubicBezTo>
                  <a:cubicBezTo>
                    <a:pt x="494138" y="138333"/>
                    <a:pt x="501819" y="127476"/>
                    <a:pt x="512555" y="121804"/>
                  </a:cubicBezTo>
                  <a:lnTo>
                    <a:pt x="511504" y="0"/>
                  </a:lnTo>
                  <a:lnTo>
                    <a:pt x="340516" y="0"/>
                  </a:lnTo>
                  <a:lnTo>
                    <a:pt x="337375" y="118877"/>
                  </a:lnTo>
                  <a:cubicBezTo>
                    <a:pt x="353046" y="121831"/>
                    <a:pt x="365209" y="134790"/>
                    <a:pt x="365215" y="151319"/>
                  </a:cubicBezTo>
                  <a:cubicBezTo>
                    <a:pt x="365215" y="169997"/>
                    <a:pt x="349992" y="185220"/>
                    <a:pt x="331307" y="185220"/>
                  </a:cubicBezTo>
                  <a:cubicBezTo>
                    <a:pt x="312628" y="185220"/>
                    <a:pt x="297405" y="169997"/>
                    <a:pt x="297405" y="151319"/>
                  </a:cubicBezTo>
                  <a:cubicBezTo>
                    <a:pt x="297405" y="139967"/>
                    <a:pt x="303473" y="130457"/>
                    <a:pt x="312052" y="124315"/>
                  </a:cubicBezTo>
                  <a:lnTo>
                    <a:pt x="314986" y="0"/>
                  </a:lnTo>
                  <a:lnTo>
                    <a:pt x="175803" y="0"/>
                  </a:lnTo>
                  <a:lnTo>
                    <a:pt x="137924" y="118248"/>
                  </a:lnTo>
                  <a:cubicBezTo>
                    <a:pt x="154955" y="120002"/>
                    <a:pt x="168276" y="133819"/>
                    <a:pt x="168269" y="151319"/>
                  </a:cubicBezTo>
                  <a:cubicBezTo>
                    <a:pt x="168269" y="169997"/>
                    <a:pt x="153260" y="185220"/>
                    <a:pt x="134575" y="185220"/>
                  </a:cubicBezTo>
                  <a:cubicBezTo>
                    <a:pt x="115896" y="185220"/>
                    <a:pt x="100673" y="169997"/>
                    <a:pt x="100673" y="151319"/>
                  </a:cubicBezTo>
                  <a:cubicBezTo>
                    <a:pt x="100673" y="139183"/>
                    <a:pt x="107404" y="129030"/>
                    <a:pt x="116995" y="123063"/>
                  </a:cubicBezTo>
                  <a:lnTo>
                    <a:pt x="1402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74" name="Google Shape;1274;p20"/>
            <p:cNvGrpSpPr/>
            <p:nvPr/>
          </p:nvGrpSpPr>
          <p:grpSpPr>
            <a:xfrm>
              <a:off x="5257025" y="753967"/>
              <a:ext cx="2104367" cy="2059610"/>
              <a:chOff x="908437" y="1324616"/>
              <a:chExt cx="8760897" cy="1711635"/>
            </a:xfrm>
          </p:grpSpPr>
          <p:sp>
            <p:nvSpPr>
              <p:cNvPr id="1275" name="Google Shape;1275;p20"/>
              <p:cNvSpPr/>
              <p:nvPr/>
            </p:nvSpPr>
            <p:spPr>
              <a:xfrm>
                <a:off x="908437" y="1324616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6" name="Google Shape;1276;p20"/>
              <p:cNvSpPr/>
              <p:nvPr/>
            </p:nvSpPr>
            <p:spPr>
              <a:xfrm>
                <a:off x="908437" y="2297779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7" name="Google Shape;1277;p20"/>
              <p:cNvSpPr/>
              <p:nvPr/>
            </p:nvSpPr>
            <p:spPr>
              <a:xfrm>
                <a:off x="908437" y="1811197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20"/>
              <p:cNvSpPr/>
              <p:nvPr/>
            </p:nvSpPr>
            <p:spPr>
              <a:xfrm>
                <a:off x="908437" y="2784360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9" name="Google Shape;1279;p20"/>
              <p:cNvSpPr/>
              <p:nvPr/>
            </p:nvSpPr>
            <p:spPr>
              <a:xfrm>
                <a:off x="908437" y="1567910"/>
                <a:ext cx="8760897" cy="8591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1" extrusionOk="0">
                    <a:moveTo>
                      <a:pt x="0" y="8592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0" name="Google Shape;1280;p20"/>
              <p:cNvSpPr/>
              <p:nvPr/>
            </p:nvSpPr>
            <p:spPr>
              <a:xfrm>
                <a:off x="908437" y="2541073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20"/>
              <p:cNvSpPr/>
              <p:nvPr/>
            </p:nvSpPr>
            <p:spPr>
              <a:xfrm>
                <a:off x="908437" y="2054491"/>
                <a:ext cx="8760897" cy="8591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1" extrusionOk="0">
                    <a:moveTo>
                      <a:pt x="0" y="8592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2" name="Google Shape;1282;p20"/>
              <p:cNvSpPr/>
              <p:nvPr/>
            </p:nvSpPr>
            <p:spPr>
              <a:xfrm>
                <a:off x="908437" y="3027654"/>
                <a:ext cx="8760897" cy="8597"/>
              </a:xfrm>
              <a:custGeom>
                <a:avLst/>
                <a:gdLst/>
                <a:ahLst/>
                <a:cxnLst/>
                <a:rect l="l" t="t" r="r" b="b"/>
                <a:pathLst>
                  <a:path w="8760897" h="8597" extrusionOk="0">
                    <a:moveTo>
                      <a:pt x="0" y="8598"/>
                    </a:moveTo>
                    <a:lnTo>
                      <a:pt x="8760898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3" name="Google Shape;1283;p20"/>
            <p:cNvSpPr/>
            <p:nvPr/>
          </p:nvSpPr>
          <p:spPr>
            <a:xfrm>
              <a:off x="5400378" y="685619"/>
              <a:ext cx="25366" cy="2197324"/>
            </a:xfrm>
            <a:custGeom>
              <a:avLst/>
              <a:gdLst/>
              <a:ahLst/>
              <a:cxnLst/>
              <a:rect l="l" t="t" r="r" b="b"/>
              <a:pathLst>
                <a:path w="16743" h="1450379" extrusionOk="0">
                  <a:moveTo>
                    <a:pt x="0" y="0"/>
                  </a:moveTo>
                  <a:lnTo>
                    <a:pt x="6075" y="1450380"/>
                  </a:lnTo>
                  <a:lnTo>
                    <a:pt x="16743" y="1450172"/>
                  </a:lnTo>
                  <a:lnTo>
                    <a:pt x="106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4" name="Google Shape;1284;p20"/>
          <p:cNvGrpSpPr/>
          <p:nvPr/>
        </p:nvGrpSpPr>
        <p:grpSpPr>
          <a:xfrm>
            <a:off x="248424" y="4043422"/>
            <a:ext cx="2443450" cy="2617011"/>
            <a:chOff x="8427652" y="3347032"/>
            <a:chExt cx="1449087" cy="1552017"/>
          </a:xfrm>
        </p:grpSpPr>
        <p:sp>
          <p:nvSpPr>
            <p:cNvPr id="1285" name="Google Shape;1285;p20"/>
            <p:cNvSpPr/>
            <p:nvPr/>
          </p:nvSpPr>
          <p:spPr>
            <a:xfrm>
              <a:off x="8427652" y="3472492"/>
              <a:ext cx="1449087" cy="1426557"/>
            </a:xfrm>
            <a:custGeom>
              <a:avLst/>
              <a:gdLst/>
              <a:ahLst/>
              <a:cxnLst/>
              <a:rect l="l" t="t" r="r" b="b"/>
              <a:pathLst>
                <a:path w="1449087" h="1426557" extrusionOk="0">
                  <a:moveTo>
                    <a:pt x="0" y="0"/>
                  </a:moveTo>
                  <a:lnTo>
                    <a:pt x="1449087" y="0"/>
                  </a:lnTo>
                  <a:lnTo>
                    <a:pt x="1449087" y="1426558"/>
                  </a:lnTo>
                  <a:lnTo>
                    <a:pt x="0" y="14265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86" name="Google Shape;1286;p20"/>
            <p:cNvGrpSpPr/>
            <p:nvPr/>
          </p:nvGrpSpPr>
          <p:grpSpPr>
            <a:xfrm>
              <a:off x="8671165" y="3767466"/>
              <a:ext cx="986440" cy="887655"/>
              <a:chOff x="8671165" y="3767466"/>
              <a:chExt cx="986440" cy="887655"/>
            </a:xfrm>
          </p:grpSpPr>
          <p:sp>
            <p:nvSpPr>
              <p:cNvPr id="1287" name="Google Shape;1287;p20"/>
              <p:cNvSpPr/>
              <p:nvPr/>
            </p:nvSpPr>
            <p:spPr>
              <a:xfrm>
                <a:off x="8671165" y="3912736"/>
                <a:ext cx="986440" cy="16060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0" extrusionOk="0">
                    <a:moveTo>
                      <a:pt x="975457" y="0"/>
                    </a:moveTo>
                    <a:lnTo>
                      <a:pt x="10715" y="214"/>
                    </a:lnTo>
                    <a:cubicBezTo>
                      <a:pt x="4688" y="214"/>
                      <a:pt x="0" y="3858"/>
                      <a:pt x="0" y="8244"/>
                    </a:cubicBezTo>
                    <a:cubicBezTo>
                      <a:pt x="0" y="12631"/>
                      <a:pt x="4688" y="16060"/>
                      <a:pt x="10715" y="16060"/>
                    </a:cubicBezTo>
                    <a:lnTo>
                      <a:pt x="975457" y="16060"/>
                    </a:lnTo>
                    <a:cubicBezTo>
                      <a:pt x="981485" y="16060"/>
                      <a:pt x="986441" y="12417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close/>
                  </a:path>
                </a:pathLst>
              </a:custGeom>
              <a:solidFill>
                <a:srgbClr val="000000">
                  <a:alpha val="43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8" name="Google Shape;1288;p20"/>
              <p:cNvSpPr/>
              <p:nvPr/>
            </p:nvSpPr>
            <p:spPr>
              <a:xfrm>
                <a:off x="8671165" y="3767466"/>
                <a:ext cx="669726" cy="16066"/>
              </a:xfrm>
              <a:custGeom>
                <a:avLst/>
                <a:gdLst/>
                <a:ahLst/>
                <a:cxnLst/>
                <a:rect l="l" t="t" r="r" b="b"/>
                <a:pathLst>
                  <a:path w="669726" h="16066" extrusionOk="0">
                    <a:moveTo>
                      <a:pt x="662293" y="0"/>
                    </a:moveTo>
                    <a:lnTo>
                      <a:pt x="7300" y="221"/>
                    </a:lnTo>
                    <a:cubicBezTo>
                      <a:pt x="3215" y="221"/>
                      <a:pt x="0" y="3864"/>
                      <a:pt x="0" y="8251"/>
                    </a:cubicBezTo>
                    <a:cubicBezTo>
                      <a:pt x="0" y="12637"/>
                      <a:pt x="3215" y="16067"/>
                      <a:pt x="7300" y="16067"/>
                    </a:cubicBezTo>
                    <a:lnTo>
                      <a:pt x="662293" y="16067"/>
                    </a:lnTo>
                    <a:cubicBezTo>
                      <a:pt x="666378" y="16067"/>
                      <a:pt x="669727" y="12423"/>
                      <a:pt x="669727" y="8036"/>
                    </a:cubicBezTo>
                    <a:cubicBezTo>
                      <a:pt x="669727" y="3643"/>
                      <a:pt x="666378" y="0"/>
                      <a:pt x="662293" y="0"/>
                    </a:cubicBezTo>
                    <a:close/>
                  </a:path>
                </a:pathLst>
              </a:custGeom>
              <a:solidFill>
                <a:srgbClr val="000000">
                  <a:alpha val="43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9" name="Google Shape;1289;p20"/>
              <p:cNvSpPr/>
              <p:nvPr/>
            </p:nvSpPr>
            <p:spPr>
              <a:xfrm>
                <a:off x="8671165" y="4058107"/>
                <a:ext cx="986440" cy="15845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5845" extrusionOk="0">
                    <a:moveTo>
                      <a:pt x="10715" y="0"/>
                    </a:moveTo>
                    <a:cubicBezTo>
                      <a:pt x="4688" y="0"/>
                      <a:pt x="0" y="3643"/>
                      <a:pt x="0" y="8030"/>
                    </a:cubicBezTo>
                    <a:cubicBezTo>
                      <a:pt x="0" y="12423"/>
                      <a:pt x="4688" y="15846"/>
                      <a:pt x="10715" y="15846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203"/>
                      <a:pt x="986441" y="7816"/>
                    </a:cubicBezTo>
                    <a:cubicBezTo>
                      <a:pt x="986441" y="3429"/>
                      <a:pt x="981485" y="0"/>
                      <a:pt x="975457" y="0"/>
                    </a:cubicBezTo>
                    <a:lnTo>
                      <a:pt x="10715" y="0"/>
                    </a:lnTo>
                    <a:close/>
                  </a:path>
                </a:pathLst>
              </a:custGeom>
              <a:solidFill>
                <a:srgbClr val="000000">
                  <a:alpha val="43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0" name="Google Shape;1290;p20"/>
              <p:cNvSpPr/>
              <p:nvPr/>
            </p:nvSpPr>
            <p:spPr>
              <a:xfrm>
                <a:off x="8671165" y="4203264"/>
                <a:ext cx="986440" cy="16066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6" extrusionOk="0">
                    <a:moveTo>
                      <a:pt x="975457" y="0"/>
                    </a:moveTo>
                    <a:lnTo>
                      <a:pt x="10715" y="221"/>
                    </a:lnTo>
                    <a:cubicBezTo>
                      <a:pt x="4688" y="221"/>
                      <a:pt x="0" y="3643"/>
                      <a:pt x="0" y="8030"/>
                    </a:cubicBezTo>
                    <a:cubicBezTo>
                      <a:pt x="0" y="12423"/>
                      <a:pt x="4688" y="16067"/>
                      <a:pt x="10715" y="16067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423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close/>
                  </a:path>
                </a:pathLst>
              </a:custGeom>
              <a:solidFill>
                <a:srgbClr val="000000">
                  <a:alpha val="43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1" name="Google Shape;1291;p20"/>
              <p:cNvSpPr/>
              <p:nvPr/>
            </p:nvSpPr>
            <p:spPr>
              <a:xfrm>
                <a:off x="8671165" y="4348641"/>
                <a:ext cx="986440" cy="15845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5845" extrusionOk="0">
                    <a:moveTo>
                      <a:pt x="10715" y="0"/>
                    </a:moveTo>
                    <a:cubicBezTo>
                      <a:pt x="4688" y="0"/>
                      <a:pt x="0" y="3643"/>
                      <a:pt x="0" y="8030"/>
                    </a:cubicBezTo>
                    <a:cubicBezTo>
                      <a:pt x="0" y="12417"/>
                      <a:pt x="4688" y="15846"/>
                      <a:pt x="10715" y="15846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203"/>
                      <a:pt x="986441" y="7809"/>
                    </a:cubicBezTo>
                    <a:cubicBezTo>
                      <a:pt x="986441" y="3423"/>
                      <a:pt x="981485" y="0"/>
                      <a:pt x="975457" y="0"/>
                    </a:cubicBezTo>
                    <a:lnTo>
                      <a:pt x="10715" y="0"/>
                    </a:lnTo>
                    <a:close/>
                  </a:path>
                </a:pathLst>
              </a:custGeom>
              <a:solidFill>
                <a:srgbClr val="000000">
                  <a:alpha val="43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2" name="Google Shape;1292;p20"/>
              <p:cNvSpPr/>
              <p:nvPr/>
            </p:nvSpPr>
            <p:spPr>
              <a:xfrm>
                <a:off x="8671165" y="4493798"/>
                <a:ext cx="986440" cy="16060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0" extrusionOk="0">
                    <a:moveTo>
                      <a:pt x="10715" y="0"/>
                    </a:moveTo>
                    <a:cubicBezTo>
                      <a:pt x="4688" y="0"/>
                      <a:pt x="0" y="3643"/>
                      <a:pt x="0" y="8030"/>
                    </a:cubicBezTo>
                    <a:cubicBezTo>
                      <a:pt x="0" y="12417"/>
                      <a:pt x="4688" y="16060"/>
                      <a:pt x="10715" y="16060"/>
                    </a:cubicBezTo>
                    <a:lnTo>
                      <a:pt x="975457" y="15846"/>
                    </a:lnTo>
                    <a:cubicBezTo>
                      <a:pt x="981485" y="15846"/>
                      <a:pt x="986441" y="12417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lnTo>
                      <a:pt x="10715" y="0"/>
                    </a:lnTo>
                    <a:close/>
                  </a:path>
                </a:pathLst>
              </a:custGeom>
              <a:solidFill>
                <a:srgbClr val="000000">
                  <a:alpha val="43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3" name="Google Shape;1293;p20"/>
              <p:cNvSpPr/>
              <p:nvPr/>
            </p:nvSpPr>
            <p:spPr>
              <a:xfrm>
                <a:off x="8671165" y="4639061"/>
                <a:ext cx="986440" cy="16060"/>
              </a:xfrm>
              <a:custGeom>
                <a:avLst/>
                <a:gdLst/>
                <a:ahLst/>
                <a:cxnLst/>
                <a:rect l="l" t="t" r="r" b="b"/>
                <a:pathLst>
                  <a:path w="986440" h="16060" extrusionOk="0">
                    <a:moveTo>
                      <a:pt x="975457" y="0"/>
                    </a:moveTo>
                    <a:lnTo>
                      <a:pt x="10715" y="221"/>
                    </a:lnTo>
                    <a:cubicBezTo>
                      <a:pt x="4688" y="221"/>
                      <a:pt x="0" y="3643"/>
                      <a:pt x="0" y="8030"/>
                    </a:cubicBezTo>
                    <a:cubicBezTo>
                      <a:pt x="0" y="12423"/>
                      <a:pt x="4688" y="16060"/>
                      <a:pt x="10715" y="16060"/>
                    </a:cubicBezTo>
                    <a:lnTo>
                      <a:pt x="975457" y="16060"/>
                    </a:lnTo>
                    <a:cubicBezTo>
                      <a:pt x="981485" y="16060"/>
                      <a:pt x="986441" y="12417"/>
                      <a:pt x="986441" y="8030"/>
                    </a:cubicBezTo>
                    <a:cubicBezTo>
                      <a:pt x="986441" y="3643"/>
                      <a:pt x="981485" y="0"/>
                      <a:pt x="975457" y="0"/>
                    </a:cubicBezTo>
                    <a:close/>
                  </a:path>
                </a:pathLst>
              </a:custGeom>
              <a:solidFill>
                <a:srgbClr val="000000">
                  <a:alpha val="43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94" name="Google Shape;1294;p20"/>
            <p:cNvSpPr/>
            <p:nvPr/>
          </p:nvSpPr>
          <p:spPr>
            <a:xfrm>
              <a:off x="9407663" y="3347032"/>
              <a:ext cx="185849" cy="440760"/>
            </a:xfrm>
            <a:custGeom>
              <a:avLst/>
              <a:gdLst/>
              <a:ahLst/>
              <a:cxnLst/>
              <a:rect l="l" t="t" r="r" b="b"/>
              <a:pathLst>
                <a:path w="185849" h="440760" extrusionOk="0">
                  <a:moveTo>
                    <a:pt x="92958" y="0"/>
                  </a:moveTo>
                  <a:cubicBezTo>
                    <a:pt x="41322" y="0"/>
                    <a:pt x="0" y="43760"/>
                    <a:pt x="0" y="97110"/>
                  </a:cubicBezTo>
                  <a:cubicBezTo>
                    <a:pt x="0" y="106547"/>
                    <a:pt x="2277" y="115481"/>
                    <a:pt x="4822" y="124315"/>
                  </a:cubicBezTo>
                  <a:lnTo>
                    <a:pt x="31411" y="124315"/>
                  </a:lnTo>
                  <a:cubicBezTo>
                    <a:pt x="31344" y="123893"/>
                    <a:pt x="31544" y="123491"/>
                    <a:pt x="31411" y="123062"/>
                  </a:cubicBezTo>
                  <a:cubicBezTo>
                    <a:pt x="28463" y="114898"/>
                    <a:pt x="26789" y="106105"/>
                    <a:pt x="26789" y="97110"/>
                  </a:cubicBezTo>
                  <a:cubicBezTo>
                    <a:pt x="26789" y="57443"/>
                    <a:pt x="56726" y="25738"/>
                    <a:pt x="92958" y="25744"/>
                  </a:cubicBezTo>
                  <a:cubicBezTo>
                    <a:pt x="129123" y="25744"/>
                    <a:pt x="159060" y="57443"/>
                    <a:pt x="159060" y="97110"/>
                  </a:cubicBezTo>
                  <a:cubicBezTo>
                    <a:pt x="159060" y="97439"/>
                    <a:pt x="158926" y="112809"/>
                    <a:pt x="158859" y="124315"/>
                  </a:cubicBezTo>
                  <a:cubicBezTo>
                    <a:pt x="158859" y="128568"/>
                    <a:pt x="158859" y="131990"/>
                    <a:pt x="158859" y="134361"/>
                  </a:cubicBezTo>
                  <a:cubicBezTo>
                    <a:pt x="158592" y="192078"/>
                    <a:pt x="157587" y="379092"/>
                    <a:pt x="157587" y="378811"/>
                  </a:cubicBezTo>
                  <a:cubicBezTo>
                    <a:pt x="154506" y="399700"/>
                    <a:pt x="136893" y="415023"/>
                    <a:pt x="115528" y="415023"/>
                  </a:cubicBezTo>
                  <a:cubicBezTo>
                    <a:pt x="91485" y="415023"/>
                    <a:pt x="71996" y="396298"/>
                    <a:pt x="71996" y="373165"/>
                  </a:cubicBezTo>
                  <a:lnTo>
                    <a:pt x="74339" y="134361"/>
                  </a:lnTo>
                  <a:lnTo>
                    <a:pt x="74541" y="124315"/>
                  </a:lnTo>
                  <a:lnTo>
                    <a:pt x="74742" y="100459"/>
                  </a:lnTo>
                  <a:cubicBezTo>
                    <a:pt x="74809" y="93353"/>
                    <a:pt x="68915" y="87761"/>
                    <a:pt x="61548" y="87694"/>
                  </a:cubicBezTo>
                  <a:cubicBezTo>
                    <a:pt x="54181" y="87620"/>
                    <a:pt x="48020" y="93146"/>
                    <a:pt x="47953" y="100251"/>
                  </a:cubicBezTo>
                  <a:lnTo>
                    <a:pt x="47752" y="124315"/>
                  </a:lnTo>
                  <a:lnTo>
                    <a:pt x="47550" y="134361"/>
                  </a:lnTo>
                  <a:lnTo>
                    <a:pt x="45207" y="372951"/>
                  </a:lnTo>
                  <a:cubicBezTo>
                    <a:pt x="45207" y="410422"/>
                    <a:pt x="76684" y="440767"/>
                    <a:pt x="115528" y="440761"/>
                  </a:cubicBezTo>
                  <a:cubicBezTo>
                    <a:pt x="150487" y="440761"/>
                    <a:pt x="179286" y="415914"/>
                    <a:pt x="184175" y="382581"/>
                  </a:cubicBezTo>
                  <a:cubicBezTo>
                    <a:pt x="184443" y="381101"/>
                    <a:pt x="185381" y="195232"/>
                    <a:pt x="185648" y="134361"/>
                  </a:cubicBezTo>
                  <a:cubicBezTo>
                    <a:pt x="185648" y="131896"/>
                    <a:pt x="185648" y="128501"/>
                    <a:pt x="185648" y="124315"/>
                  </a:cubicBezTo>
                  <a:cubicBezTo>
                    <a:pt x="185715" y="112996"/>
                    <a:pt x="185849" y="98115"/>
                    <a:pt x="185849" y="97110"/>
                  </a:cubicBezTo>
                  <a:cubicBezTo>
                    <a:pt x="185849" y="43760"/>
                    <a:pt x="144528" y="0"/>
                    <a:pt x="929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5" name="Google Shape;1295;p20"/>
          <p:cNvGrpSpPr/>
          <p:nvPr/>
        </p:nvGrpSpPr>
        <p:grpSpPr>
          <a:xfrm rot="455082">
            <a:off x="7015495" y="-864566"/>
            <a:ext cx="5391780" cy="5053009"/>
            <a:chOff x="3942129" y="3543479"/>
            <a:chExt cx="3537132" cy="3314890"/>
          </a:xfrm>
        </p:grpSpPr>
        <p:sp>
          <p:nvSpPr>
            <p:cNvPr id="1296" name="Google Shape;1296;p20"/>
            <p:cNvSpPr/>
            <p:nvPr/>
          </p:nvSpPr>
          <p:spPr>
            <a:xfrm rot="-6799620">
              <a:off x="4513654" y="3791123"/>
              <a:ext cx="2394082" cy="2819602"/>
            </a:xfrm>
            <a:custGeom>
              <a:avLst/>
              <a:gdLst/>
              <a:ahLst/>
              <a:cxnLst/>
              <a:rect l="l" t="t" r="r" b="b"/>
              <a:pathLst>
                <a:path w="1634490" h="1925002" extrusionOk="0">
                  <a:moveTo>
                    <a:pt x="444818" y="0"/>
                  </a:moveTo>
                  <a:lnTo>
                    <a:pt x="1634490" y="338138"/>
                  </a:lnTo>
                  <a:lnTo>
                    <a:pt x="1612582" y="414338"/>
                  </a:lnTo>
                  <a:lnTo>
                    <a:pt x="1563053" y="400050"/>
                  </a:lnTo>
                  <a:cubicBezTo>
                    <a:pt x="1559243" y="384810"/>
                    <a:pt x="1546860" y="372428"/>
                    <a:pt x="1530668" y="367665"/>
                  </a:cubicBezTo>
                  <a:cubicBezTo>
                    <a:pt x="1505903" y="360997"/>
                    <a:pt x="1480185" y="375285"/>
                    <a:pt x="1472565" y="400050"/>
                  </a:cubicBezTo>
                  <a:cubicBezTo>
                    <a:pt x="1465898" y="424815"/>
                    <a:pt x="1480185" y="450533"/>
                    <a:pt x="1504950" y="458153"/>
                  </a:cubicBezTo>
                  <a:cubicBezTo>
                    <a:pt x="1521143" y="462915"/>
                    <a:pt x="1538288" y="458153"/>
                    <a:pt x="1550670" y="446722"/>
                  </a:cubicBezTo>
                  <a:lnTo>
                    <a:pt x="1600200" y="461010"/>
                  </a:lnTo>
                  <a:lnTo>
                    <a:pt x="1564005" y="587693"/>
                  </a:lnTo>
                  <a:lnTo>
                    <a:pt x="1514475" y="573405"/>
                  </a:lnTo>
                  <a:cubicBezTo>
                    <a:pt x="1510665" y="558165"/>
                    <a:pt x="1498282" y="545783"/>
                    <a:pt x="1482090" y="541020"/>
                  </a:cubicBezTo>
                  <a:cubicBezTo>
                    <a:pt x="1457325" y="534353"/>
                    <a:pt x="1431607" y="548640"/>
                    <a:pt x="1423988" y="573405"/>
                  </a:cubicBezTo>
                  <a:cubicBezTo>
                    <a:pt x="1417320" y="598170"/>
                    <a:pt x="1431607" y="623888"/>
                    <a:pt x="1456373" y="631508"/>
                  </a:cubicBezTo>
                  <a:cubicBezTo>
                    <a:pt x="1472565" y="636270"/>
                    <a:pt x="1489710" y="631508"/>
                    <a:pt x="1502093" y="620078"/>
                  </a:cubicBezTo>
                  <a:lnTo>
                    <a:pt x="1551623" y="634365"/>
                  </a:lnTo>
                  <a:lnTo>
                    <a:pt x="1515428" y="761048"/>
                  </a:lnTo>
                  <a:lnTo>
                    <a:pt x="1465898" y="746760"/>
                  </a:lnTo>
                  <a:cubicBezTo>
                    <a:pt x="1462088" y="731520"/>
                    <a:pt x="1449705" y="719138"/>
                    <a:pt x="1433513" y="714375"/>
                  </a:cubicBezTo>
                  <a:cubicBezTo>
                    <a:pt x="1408748" y="707708"/>
                    <a:pt x="1383030" y="721995"/>
                    <a:pt x="1375410" y="746760"/>
                  </a:cubicBezTo>
                  <a:cubicBezTo>
                    <a:pt x="1368743" y="771525"/>
                    <a:pt x="1383030" y="797243"/>
                    <a:pt x="1407795" y="804863"/>
                  </a:cubicBezTo>
                  <a:cubicBezTo>
                    <a:pt x="1423988" y="809625"/>
                    <a:pt x="1441132" y="804863"/>
                    <a:pt x="1453515" y="793433"/>
                  </a:cubicBezTo>
                  <a:lnTo>
                    <a:pt x="1503045" y="807720"/>
                  </a:lnTo>
                  <a:lnTo>
                    <a:pt x="1466850" y="934402"/>
                  </a:lnTo>
                  <a:lnTo>
                    <a:pt x="1417320" y="920115"/>
                  </a:lnTo>
                  <a:cubicBezTo>
                    <a:pt x="1413510" y="904875"/>
                    <a:pt x="1401128" y="892493"/>
                    <a:pt x="1384935" y="887730"/>
                  </a:cubicBezTo>
                  <a:cubicBezTo>
                    <a:pt x="1360170" y="881063"/>
                    <a:pt x="1334453" y="895350"/>
                    <a:pt x="1326832" y="920115"/>
                  </a:cubicBezTo>
                  <a:cubicBezTo>
                    <a:pt x="1320165" y="944880"/>
                    <a:pt x="1334453" y="970598"/>
                    <a:pt x="1359218" y="978218"/>
                  </a:cubicBezTo>
                  <a:cubicBezTo>
                    <a:pt x="1375410" y="982980"/>
                    <a:pt x="1392555" y="978218"/>
                    <a:pt x="1404938" y="966788"/>
                  </a:cubicBezTo>
                  <a:lnTo>
                    <a:pt x="1454468" y="981075"/>
                  </a:lnTo>
                  <a:lnTo>
                    <a:pt x="1418273" y="1107758"/>
                  </a:lnTo>
                  <a:lnTo>
                    <a:pt x="1368743" y="1093470"/>
                  </a:lnTo>
                  <a:cubicBezTo>
                    <a:pt x="1364932" y="1078230"/>
                    <a:pt x="1352550" y="1065848"/>
                    <a:pt x="1336357" y="1061085"/>
                  </a:cubicBezTo>
                  <a:cubicBezTo>
                    <a:pt x="1311593" y="1054418"/>
                    <a:pt x="1285875" y="1068705"/>
                    <a:pt x="1278255" y="1093470"/>
                  </a:cubicBezTo>
                  <a:cubicBezTo>
                    <a:pt x="1271588" y="1118235"/>
                    <a:pt x="1285875" y="1143953"/>
                    <a:pt x="1310640" y="1151573"/>
                  </a:cubicBezTo>
                  <a:cubicBezTo>
                    <a:pt x="1326832" y="1156335"/>
                    <a:pt x="1343978" y="1151573"/>
                    <a:pt x="1356360" y="1140143"/>
                  </a:cubicBezTo>
                  <a:lnTo>
                    <a:pt x="1405890" y="1154430"/>
                  </a:lnTo>
                  <a:lnTo>
                    <a:pt x="1369695" y="1281113"/>
                  </a:lnTo>
                  <a:lnTo>
                    <a:pt x="1320165" y="1266825"/>
                  </a:lnTo>
                  <a:cubicBezTo>
                    <a:pt x="1316355" y="1251585"/>
                    <a:pt x="1303973" y="1239203"/>
                    <a:pt x="1287780" y="1234440"/>
                  </a:cubicBezTo>
                  <a:cubicBezTo>
                    <a:pt x="1263015" y="1227773"/>
                    <a:pt x="1237298" y="1242060"/>
                    <a:pt x="1229678" y="1266825"/>
                  </a:cubicBezTo>
                  <a:cubicBezTo>
                    <a:pt x="1223010" y="1291590"/>
                    <a:pt x="1237298" y="1317308"/>
                    <a:pt x="1262063" y="1324928"/>
                  </a:cubicBezTo>
                  <a:cubicBezTo>
                    <a:pt x="1278255" y="1329690"/>
                    <a:pt x="1295400" y="1324928"/>
                    <a:pt x="1307782" y="1313498"/>
                  </a:cubicBezTo>
                  <a:lnTo>
                    <a:pt x="1357313" y="1327785"/>
                  </a:lnTo>
                  <a:lnTo>
                    <a:pt x="1321118" y="1454468"/>
                  </a:lnTo>
                  <a:lnTo>
                    <a:pt x="1271588" y="1440180"/>
                  </a:lnTo>
                  <a:cubicBezTo>
                    <a:pt x="1267778" y="1424940"/>
                    <a:pt x="1255395" y="1412558"/>
                    <a:pt x="1239203" y="1407795"/>
                  </a:cubicBezTo>
                  <a:cubicBezTo>
                    <a:pt x="1214438" y="1401128"/>
                    <a:pt x="1188720" y="1415415"/>
                    <a:pt x="1181100" y="1440180"/>
                  </a:cubicBezTo>
                  <a:cubicBezTo>
                    <a:pt x="1174432" y="1464945"/>
                    <a:pt x="1188720" y="1490663"/>
                    <a:pt x="1213485" y="1498283"/>
                  </a:cubicBezTo>
                  <a:cubicBezTo>
                    <a:pt x="1229678" y="1503045"/>
                    <a:pt x="1246823" y="1498283"/>
                    <a:pt x="1259205" y="1486853"/>
                  </a:cubicBezTo>
                  <a:lnTo>
                    <a:pt x="1308735" y="1501140"/>
                  </a:lnTo>
                  <a:lnTo>
                    <a:pt x="1272540" y="1627823"/>
                  </a:lnTo>
                  <a:lnTo>
                    <a:pt x="1223010" y="1613535"/>
                  </a:lnTo>
                  <a:cubicBezTo>
                    <a:pt x="1219200" y="1598295"/>
                    <a:pt x="1206818" y="1585913"/>
                    <a:pt x="1190625" y="1581150"/>
                  </a:cubicBezTo>
                  <a:cubicBezTo>
                    <a:pt x="1165860" y="1574483"/>
                    <a:pt x="1140143" y="1588770"/>
                    <a:pt x="1132523" y="1613535"/>
                  </a:cubicBezTo>
                  <a:cubicBezTo>
                    <a:pt x="1125855" y="1638300"/>
                    <a:pt x="1140143" y="1664018"/>
                    <a:pt x="1164907" y="1671638"/>
                  </a:cubicBezTo>
                  <a:cubicBezTo>
                    <a:pt x="1181100" y="1676400"/>
                    <a:pt x="1198245" y="1671638"/>
                    <a:pt x="1210628" y="1660208"/>
                  </a:cubicBezTo>
                  <a:lnTo>
                    <a:pt x="1260157" y="1674495"/>
                  </a:lnTo>
                  <a:lnTo>
                    <a:pt x="1223963" y="1801178"/>
                  </a:lnTo>
                  <a:lnTo>
                    <a:pt x="1174432" y="1786890"/>
                  </a:lnTo>
                  <a:cubicBezTo>
                    <a:pt x="1170623" y="1771650"/>
                    <a:pt x="1158240" y="1759268"/>
                    <a:pt x="1142048" y="1754505"/>
                  </a:cubicBezTo>
                  <a:cubicBezTo>
                    <a:pt x="1117282" y="1747838"/>
                    <a:pt x="1091565" y="1762125"/>
                    <a:pt x="1083945" y="1786890"/>
                  </a:cubicBezTo>
                  <a:cubicBezTo>
                    <a:pt x="1077278" y="1811655"/>
                    <a:pt x="1091565" y="1837373"/>
                    <a:pt x="1116330" y="1844993"/>
                  </a:cubicBezTo>
                  <a:cubicBezTo>
                    <a:pt x="1132523" y="1849755"/>
                    <a:pt x="1149668" y="1844993"/>
                    <a:pt x="1162050" y="1833563"/>
                  </a:cubicBezTo>
                  <a:lnTo>
                    <a:pt x="1211580" y="1847850"/>
                  </a:lnTo>
                  <a:lnTo>
                    <a:pt x="1189673" y="1925003"/>
                  </a:lnTo>
                  <a:lnTo>
                    <a:pt x="0" y="1586865"/>
                  </a:lnTo>
                  <a:lnTo>
                    <a:pt x="4448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98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97" name="Google Shape;1297;p20"/>
            <p:cNvGrpSpPr/>
            <p:nvPr/>
          </p:nvGrpSpPr>
          <p:grpSpPr>
            <a:xfrm>
              <a:off x="4546676" y="4577199"/>
              <a:ext cx="2328019" cy="1406795"/>
              <a:chOff x="9823764" y="5512799"/>
              <a:chExt cx="2328019" cy="1406795"/>
            </a:xfrm>
          </p:grpSpPr>
          <p:sp>
            <p:nvSpPr>
              <p:cNvPr id="1298" name="Google Shape;1298;p20"/>
              <p:cNvSpPr/>
              <p:nvPr/>
            </p:nvSpPr>
            <p:spPr>
              <a:xfrm rot="-471199">
                <a:off x="9847396" y="5881961"/>
                <a:ext cx="2180934" cy="7860"/>
              </a:xfrm>
              <a:custGeom>
                <a:avLst/>
                <a:gdLst/>
                <a:ahLst/>
                <a:cxnLst/>
                <a:rect l="l" t="t" r="r" b="b"/>
                <a:pathLst>
                  <a:path w="3311080" h="11429" extrusionOk="0">
                    <a:moveTo>
                      <a:pt x="0" y="11430"/>
                    </a:moveTo>
                    <a:lnTo>
                      <a:pt x="3311081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99" name="Google Shape;1299;p20"/>
              <p:cNvSpPr/>
              <p:nvPr/>
            </p:nvSpPr>
            <p:spPr>
              <a:xfrm rot="-471199">
                <a:off x="9913943" y="6322371"/>
                <a:ext cx="2180934" cy="7860"/>
              </a:xfrm>
              <a:custGeom>
                <a:avLst/>
                <a:gdLst/>
                <a:ahLst/>
                <a:cxnLst/>
                <a:rect l="l" t="t" r="r" b="b"/>
                <a:pathLst>
                  <a:path w="3311080" h="11429" extrusionOk="0">
                    <a:moveTo>
                      <a:pt x="0" y="11430"/>
                    </a:moveTo>
                    <a:lnTo>
                      <a:pt x="3311081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00" name="Google Shape;1300;p20"/>
              <p:cNvSpPr/>
              <p:nvPr/>
            </p:nvSpPr>
            <p:spPr>
              <a:xfrm rot="-471199">
                <a:off x="9980490" y="6762780"/>
                <a:ext cx="2180934" cy="7860"/>
              </a:xfrm>
              <a:custGeom>
                <a:avLst/>
                <a:gdLst/>
                <a:ahLst/>
                <a:cxnLst/>
                <a:rect l="l" t="t" r="r" b="b"/>
                <a:pathLst>
                  <a:path w="3311080" h="11429" extrusionOk="0">
                    <a:moveTo>
                      <a:pt x="0" y="11430"/>
                    </a:moveTo>
                    <a:lnTo>
                      <a:pt x="3311081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01" name="Google Shape;1301;p20"/>
              <p:cNvSpPr/>
              <p:nvPr/>
            </p:nvSpPr>
            <p:spPr>
              <a:xfrm rot="-471199">
                <a:off x="9880669" y="6102164"/>
                <a:ext cx="2180934" cy="7864"/>
              </a:xfrm>
              <a:custGeom>
                <a:avLst/>
                <a:gdLst/>
                <a:ahLst/>
                <a:cxnLst/>
                <a:rect l="l" t="t" r="r" b="b"/>
                <a:pathLst>
                  <a:path w="3311080" h="11436" extrusionOk="0">
                    <a:moveTo>
                      <a:pt x="0" y="11437"/>
                    </a:moveTo>
                    <a:lnTo>
                      <a:pt x="3311081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02" name="Google Shape;1302;p20"/>
              <p:cNvSpPr/>
              <p:nvPr/>
            </p:nvSpPr>
            <p:spPr>
              <a:xfrm rot="-471199">
                <a:off x="9814122" y="5661754"/>
                <a:ext cx="2180934" cy="7860"/>
              </a:xfrm>
              <a:custGeom>
                <a:avLst/>
                <a:gdLst/>
                <a:ahLst/>
                <a:cxnLst/>
                <a:rect l="l" t="t" r="r" b="b"/>
                <a:pathLst>
                  <a:path w="3311080" h="11429" extrusionOk="0">
                    <a:moveTo>
                      <a:pt x="0" y="11430"/>
                    </a:moveTo>
                    <a:lnTo>
                      <a:pt x="3311081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03" name="Google Shape;1303;p20"/>
              <p:cNvSpPr/>
              <p:nvPr/>
            </p:nvSpPr>
            <p:spPr>
              <a:xfrm rot="-471199">
                <a:off x="9947217" y="6542578"/>
                <a:ext cx="2180934" cy="7860"/>
              </a:xfrm>
              <a:custGeom>
                <a:avLst/>
                <a:gdLst/>
                <a:ahLst/>
                <a:cxnLst/>
                <a:rect l="l" t="t" r="r" b="b"/>
                <a:pathLst>
                  <a:path w="3311080" h="11429" extrusionOk="0">
                    <a:moveTo>
                      <a:pt x="0" y="11430"/>
                    </a:moveTo>
                    <a:lnTo>
                      <a:pt x="3311081" y="0"/>
                    </a:lnTo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304" name="Google Shape;1304;p20"/>
          <p:cNvSpPr txBox="1"/>
          <p:nvPr/>
        </p:nvSpPr>
        <p:spPr>
          <a:xfrm>
            <a:off x="5537725" y="696675"/>
            <a:ext cx="18660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rPr>
              <a:t>BOOK TITLE:</a:t>
            </a:r>
            <a:endParaRPr sz="1700" b="1">
              <a:solidFill>
                <a:schemeClr val="dk2"/>
              </a:solidFill>
              <a:latin typeface="Courier Prime"/>
              <a:ea typeface="Courier Prime"/>
              <a:cs typeface="Courier Prime"/>
              <a:sym typeface="Courier Prime"/>
            </a:endParaRPr>
          </a:p>
        </p:txBody>
      </p:sp>
      <p:sp>
        <p:nvSpPr>
          <p:cNvPr id="1305" name="Google Shape;1305;p20"/>
          <p:cNvSpPr txBox="1"/>
          <p:nvPr/>
        </p:nvSpPr>
        <p:spPr>
          <a:xfrm>
            <a:off x="5537725" y="1901200"/>
            <a:ext cx="18660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rPr>
              <a:t>AUTHOR:</a:t>
            </a:r>
            <a:endParaRPr sz="1700" b="1">
              <a:solidFill>
                <a:schemeClr val="dk2"/>
              </a:solidFill>
              <a:latin typeface="Courier Prime"/>
              <a:ea typeface="Courier Prime"/>
              <a:cs typeface="Courier Prime"/>
              <a:sym typeface="Courier Prime"/>
            </a:endParaRPr>
          </a:p>
        </p:txBody>
      </p:sp>
      <p:sp>
        <p:nvSpPr>
          <p:cNvPr id="1306" name="Google Shape;1306;p20"/>
          <p:cNvSpPr txBox="1"/>
          <p:nvPr/>
        </p:nvSpPr>
        <p:spPr>
          <a:xfrm>
            <a:off x="587775" y="4434840"/>
            <a:ext cx="1724100" cy="60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rPr>
              <a:t>FAVORITE QUOTE:</a:t>
            </a:r>
            <a:endParaRPr sz="1700" b="1">
              <a:solidFill>
                <a:schemeClr val="dk2"/>
              </a:solidFill>
              <a:latin typeface="Courier Prime"/>
              <a:ea typeface="Courier Prime"/>
              <a:cs typeface="Courier Prime"/>
              <a:sym typeface="Courier Prime"/>
            </a:endParaRPr>
          </a:p>
        </p:txBody>
      </p:sp>
      <p:sp>
        <p:nvSpPr>
          <p:cNvPr id="1307" name="Google Shape;1307;p20"/>
          <p:cNvSpPr txBox="1"/>
          <p:nvPr/>
        </p:nvSpPr>
        <p:spPr>
          <a:xfrm>
            <a:off x="3469950" y="3068100"/>
            <a:ext cx="40023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rPr>
              <a:t>WHAT WAS THE BOOK ABOUT:</a:t>
            </a:r>
            <a:endParaRPr sz="1700" b="1">
              <a:solidFill>
                <a:schemeClr val="dk2"/>
              </a:solidFill>
              <a:latin typeface="Courier Prime"/>
              <a:ea typeface="Courier Prime"/>
              <a:cs typeface="Courier Prime"/>
              <a:sym typeface="Courier Prime"/>
            </a:endParaRPr>
          </a:p>
        </p:txBody>
      </p:sp>
      <p:grpSp>
        <p:nvGrpSpPr>
          <p:cNvPr id="1308" name="Google Shape;1308;p20"/>
          <p:cNvGrpSpPr/>
          <p:nvPr/>
        </p:nvGrpSpPr>
        <p:grpSpPr>
          <a:xfrm rot="7412907">
            <a:off x="356447" y="2717820"/>
            <a:ext cx="475621" cy="1717681"/>
            <a:chOff x="1725445" y="2521959"/>
            <a:chExt cx="536534" cy="1937666"/>
          </a:xfrm>
        </p:grpSpPr>
        <p:sp>
          <p:nvSpPr>
            <p:cNvPr id="1309" name="Google Shape;1309;p20"/>
            <p:cNvSpPr/>
            <p:nvPr/>
          </p:nvSpPr>
          <p:spPr>
            <a:xfrm rot="-5400000">
              <a:off x="1024414" y="3222990"/>
              <a:ext cx="1937666" cy="535604"/>
            </a:xfrm>
            <a:custGeom>
              <a:avLst/>
              <a:gdLst/>
              <a:ahLst/>
              <a:cxnLst/>
              <a:rect l="l" t="t" r="r" b="b"/>
              <a:pathLst>
                <a:path w="5345286" h="1477528" extrusionOk="0">
                  <a:moveTo>
                    <a:pt x="2669417" y="1476421"/>
                  </a:moveTo>
                  <a:cubicBezTo>
                    <a:pt x="1810167" y="1476421"/>
                    <a:pt x="950917" y="1476678"/>
                    <a:pt x="91667" y="1477183"/>
                  </a:cubicBezTo>
                  <a:cubicBezTo>
                    <a:pt x="26610" y="1477183"/>
                    <a:pt x="-4251" y="1475850"/>
                    <a:pt x="13372" y="1389458"/>
                  </a:cubicBezTo>
                  <a:cubicBezTo>
                    <a:pt x="34898" y="1284016"/>
                    <a:pt x="79570" y="1174860"/>
                    <a:pt x="8514" y="1062370"/>
                  </a:cubicBezTo>
                  <a:cubicBezTo>
                    <a:pt x="-23110" y="1012173"/>
                    <a:pt x="22992" y="942926"/>
                    <a:pt x="22992" y="880632"/>
                  </a:cubicBezTo>
                  <a:cubicBezTo>
                    <a:pt x="22992" y="758236"/>
                    <a:pt x="14513" y="637364"/>
                    <a:pt x="56139" y="514872"/>
                  </a:cubicBezTo>
                  <a:cubicBezTo>
                    <a:pt x="82618" y="436958"/>
                    <a:pt x="32994" y="348375"/>
                    <a:pt x="14134" y="266461"/>
                  </a:cubicBezTo>
                  <a:cubicBezTo>
                    <a:pt x="-6060" y="178545"/>
                    <a:pt x="55662" y="107869"/>
                    <a:pt x="42709" y="24049"/>
                  </a:cubicBezTo>
                  <a:cubicBezTo>
                    <a:pt x="38898" y="-335"/>
                    <a:pt x="73854" y="237"/>
                    <a:pt x="94811" y="-49"/>
                  </a:cubicBezTo>
                  <a:cubicBezTo>
                    <a:pt x="148626" y="-716"/>
                    <a:pt x="202537" y="-49"/>
                    <a:pt x="256736" y="-49"/>
                  </a:cubicBezTo>
                  <a:cubicBezTo>
                    <a:pt x="1889034" y="-49"/>
                    <a:pt x="3521334" y="-49"/>
                    <a:pt x="5153632" y="-49"/>
                  </a:cubicBezTo>
                  <a:cubicBezTo>
                    <a:pt x="5274030" y="-49"/>
                    <a:pt x="5277457" y="4809"/>
                    <a:pt x="5241453" y="116156"/>
                  </a:cubicBezTo>
                  <a:cubicBezTo>
                    <a:pt x="5215926" y="194356"/>
                    <a:pt x="5217449" y="270937"/>
                    <a:pt x="5254598" y="343422"/>
                  </a:cubicBezTo>
                  <a:cubicBezTo>
                    <a:pt x="5289650" y="412003"/>
                    <a:pt x="5304128" y="482773"/>
                    <a:pt x="5273648" y="552972"/>
                  </a:cubicBezTo>
                  <a:cubicBezTo>
                    <a:pt x="5236690" y="638697"/>
                    <a:pt x="5256503" y="720803"/>
                    <a:pt x="5271076" y="804813"/>
                  </a:cubicBezTo>
                  <a:cubicBezTo>
                    <a:pt x="5276602" y="836817"/>
                    <a:pt x="5284220" y="870822"/>
                    <a:pt x="5269458" y="900063"/>
                  </a:cubicBezTo>
                  <a:cubicBezTo>
                    <a:pt x="5235834" y="967405"/>
                    <a:pt x="5231358" y="1027317"/>
                    <a:pt x="5293745" y="1081515"/>
                  </a:cubicBezTo>
                  <a:cubicBezTo>
                    <a:pt x="5312225" y="1097707"/>
                    <a:pt x="5305842" y="1120758"/>
                    <a:pt x="5296317" y="1141617"/>
                  </a:cubicBezTo>
                  <a:cubicBezTo>
                    <a:pt x="5265647" y="1208292"/>
                    <a:pt x="5270695" y="1271348"/>
                    <a:pt x="5315367" y="1331641"/>
                  </a:cubicBezTo>
                  <a:cubicBezTo>
                    <a:pt x="5325178" y="1347796"/>
                    <a:pt x="5331845" y="1365617"/>
                    <a:pt x="5335179" y="1384219"/>
                  </a:cubicBezTo>
                  <a:cubicBezTo>
                    <a:pt x="5354229" y="1457276"/>
                    <a:pt x="5339561" y="1476136"/>
                    <a:pt x="5263551" y="1476326"/>
                  </a:cubicBezTo>
                  <a:cubicBezTo>
                    <a:pt x="5045334" y="1476897"/>
                    <a:pt x="4827211" y="1476897"/>
                    <a:pt x="4608994" y="1476326"/>
                  </a:cubicBezTo>
                  <a:lnTo>
                    <a:pt x="2669703" y="147632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42863" dist="19050" algn="bl" rotWithShape="0">
                <a:srgbClr val="000000">
                  <a:alpha val="2078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0" name="Google Shape;1310;p20"/>
            <p:cNvSpPr/>
            <p:nvPr/>
          </p:nvSpPr>
          <p:spPr>
            <a:xfrm rot="10800000">
              <a:off x="1725492" y="2527395"/>
              <a:ext cx="536487" cy="1923428"/>
            </a:xfrm>
            <a:custGeom>
              <a:avLst/>
              <a:gdLst/>
              <a:ahLst/>
              <a:cxnLst/>
              <a:rect l="l" t="t" r="r" b="b"/>
              <a:pathLst>
                <a:path w="395202" h="1416890" extrusionOk="0">
                  <a:moveTo>
                    <a:pt x="145726" y="1242542"/>
                  </a:moveTo>
                  <a:lnTo>
                    <a:pt x="64671" y="1242542"/>
                  </a:lnTo>
                  <a:lnTo>
                    <a:pt x="64671" y="1331058"/>
                  </a:lnTo>
                  <a:lnTo>
                    <a:pt x="145726" y="1331058"/>
                  </a:lnTo>
                  <a:close/>
                  <a:moveTo>
                    <a:pt x="145726" y="1146344"/>
                  </a:moveTo>
                  <a:lnTo>
                    <a:pt x="64671" y="1146344"/>
                  </a:lnTo>
                  <a:lnTo>
                    <a:pt x="64671" y="1234859"/>
                  </a:lnTo>
                  <a:lnTo>
                    <a:pt x="145726" y="1234859"/>
                  </a:lnTo>
                  <a:close/>
                  <a:moveTo>
                    <a:pt x="145726" y="1050145"/>
                  </a:moveTo>
                  <a:lnTo>
                    <a:pt x="64671" y="1050145"/>
                  </a:lnTo>
                  <a:lnTo>
                    <a:pt x="64671" y="1138661"/>
                  </a:lnTo>
                  <a:lnTo>
                    <a:pt x="145726" y="1138661"/>
                  </a:lnTo>
                  <a:close/>
                  <a:moveTo>
                    <a:pt x="145726" y="953947"/>
                  </a:moveTo>
                  <a:lnTo>
                    <a:pt x="64671" y="953947"/>
                  </a:lnTo>
                  <a:lnTo>
                    <a:pt x="64671" y="1042463"/>
                  </a:lnTo>
                  <a:lnTo>
                    <a:pt x="145726" y="1042463"/>
                  </a:lnTo>
                  <a:close/>
                  <a:moveTo>
                    <a:pt x="145726" y="857749"/>
                  </a:moveTo>
                  <a:lnTo>
                    <a:pt x="64671" y="857749"/>
                  </a:lnTo>
                  <a:lnTo>
                    <a:pt x="64671" y="946264"/>
                  </a:lnTo>
                  <a:lnTo>
                    <a:pt x="145726" y="946264"/>
                  </a:lnTo>
                  <a:close/>
                  <a:moveTo>
                    <a:pt x="145726" y="761550"/>
                  </a:moveTo>
                  <a:lnTo>
                    <a:pt x="64671" y="761550"/>
                  </a:lnTo>
                  <a:lnTo>
                    <a:pt x="64671" y="850066"/>
                  </a:lnTo>
                  <a:lnTo>
                    <a:pt x="145726" y="850066"/>
                  </a:lnTo>
                  <a:close/>
                  <a:moveTo>
                    <a:pt x="145726" y="665352"/>
                  </a:moveTo>
                  <a:lnTo>
                    <a:pt x="64671" y="665352"/>
                  </a:lnTo>
                  <a:lnTo>
                    <a:pt x="64671" y="753868"/>
                  </a:lnTo>
                  <a:lnTo>
                    <a:pt x="145726" y="753868"/>
                  </a:lnTo>
                  <a:close/>
                  <a:moveTo>
                    <a:pt x="145726" y="569155"/>
                  </a:moveTo>
                  <a:lnTo>
                    <a:pt x="64671" y="569155"/>
                  </a:lnTo>
                  <a:lnTo>
                    <a:pt x="64671" y="657669"/>
                  </a:lnTo>
                  <a:lnTo>
                    <a:pt x="145726" y="657669"/>
                  </a:lnTo>
                  <a:close/>
                  <a:moveTo>
                    <a:pt x="145726" y="472956"/>
                  </a:moveTo>
                  <a:lnTo>
                    <a:pt x="64671" y="472956"/>
                  </a:lnTo>
                  <a:lnTo>
                    <a:pt x="64671" y="561472"/>
                  </a:lnTo>
                  <a:lnTo>
                    <a:pt x="145726" y="561472"/>
                  </a:lnTo>
                  <a:close/>
                  <a:moveTo>
                    <a:pt x="145726" y="376758"/>
                  </a:moveTo>
                  <a:lnTo>
                    <a:pt x="64671" y="376758"/>
                  </a:lnTo>
                  <a:lnTo>
                    <a:pt x="64671" y="465274"/>
                  </a:lnTo>
                  <a:lnTo>
                    <a:pt x="145726" y="465274"/>
                  </a:lnTo>
                  <a:close/>
                  <a:moveTo>
                    <a:pt x="145727" y="280560"/>
                  </a:moveTo>
                  <a:lnTo>
                    <a:pt x="64671" y="280560"/>
                  </a:lnTo>
                  <a:lnTo>
                    <a:pt x="64671" y="369075"/>
                  </a:lnTo>
                  <a:lnTo>
                    <a:pt x="145726" y="369075"/>
                  </a:lnTo>
                  <a:close/>
                  <a:moveTo>
                    <a:pt x="145727" y="184362"/>
                  </a:moveTo>
                  <a:lnTo>
                    <a:pt x="64671" y="184362"/>
                  </a:lnTo>
                  <a:lnTo>
                    <a:pt x="64671" y="272877"/>
                  </a:lnTo>
                  <a:lnTo>
                    <a:pt x="145727" y="272877"/>
                  </a:lnTo>
                  <a:close/>
                  <a:moveTo>
                    <a:pt x="145727" y="88163"/>
                  </a:moveTo>
                  <a:lnTo>
                    <a:pt x="64671" y="88163"/>
                  </a:lnTo>
                  <a:lnTo>
                    <a:pt x="64671" y="176678"/>
                  </a:lnTo>
                  <a:lnTo>
                    <a:pt x="145727" y="176678"/>
                  </a:lnTo>
                  <a:close/>
                  <a:moveTo>
                    <a:pt x="234464" y="1242542"/>
                  </a:moveTo>
                  <a:lnTo>
                    <a:pt x="153409" y="1242542"/>
                  </a:lnTo>
                  <a:lnTo>
                    <a:pt x="153409" y="1331058"/>
                  </a:lnTo>
                  <a:lnTo>
                    <a:pt x="234464" y="1331058"/>
                  </a:lnTo>
                  <a:close/>
                  <a:moveTo>
                    <a:pt x="234464" y="1146344"/>
                  </a:moveTo>
                  <a:lnTo>
                    <a:pt x="153409" y="1146344"/>
                  </a:lnTo>
                  <a:lnTo>
                    <a:pt x="153409" y="1234859"/>
                  </a:lnTo>
                  <a:lnTo>
                    <a:pt x="234464" y="1234859"/>
                  </a:lnTo>
                  <a:close/>
                  <a:moveTo>
                    <a:pt x="234464" y="1050145"/>
                  </a:moveTo>
                  <a:lnTo>
                    <a:pt x="153409" y="1050145"/>
                  </a:lnTo>
                  <a:lnTo>
                    <a:pt x="153409" y="1138661"/>
                  </a:lnTo>
                  <a:lnTo>
                    <a:pt x="234464" y="1138661"/>
                  </a:lnTo>
                  <a:close/>
                  <a:moveTo>
                    <a:pt x="234464" y="953947"/>
                  </a:moveTo>
                  <a:lnTo>
                    <a:pt x="153409" y="953947"/>
                  </a:lnTo>
                  <a:lnTo>
                    <a:pt x="153409" y="1042463"/>
                  </a:lnTo>
                  <a:lnTo>
                    <a:pt x="234464" y="1042463"/>
                  </a:lnTo>
                  <a:close/>
                  <a:moveTo>
                    <a:pt x="234464" y="857749"/>
                  </a:moveTo>
                  <a:lnTo>
                    <a:pt x="153409" y="857749"/>
                  </a:lnTo>
                  <a:lnTo>
                    <a:pt x="153409" y="946264"/>
                  </a:lnTo>
                  <a:lnTo>
                    <a:pt x="234464" y="946264"/>
                  </a:lnTo>
                  <a:close/>
                  <a:moveTo>
                    <a:pt x="234464" y="761550"/>
                  </a:moveTo>
                  <a:lnTo>
                    <a:pt x="153409" y="761550"/>
                  </a:lnTo>
                  <a:lnTo>
                    <a:pt x="153409" y="850066"/>
                  </a:lnTo>
                  <a:lnTo>
                    <a:pt x="234464" y="850066"/>
                  </a:lnTo>
                  <a:close/>
                  <a:moveTo>
                    <a:pt x="234464" y="665352"/>
                  </a:moveTo>
                  <a:lnTo>
                    <a:pt x="153409" y="665352"/>
                  </a:lnTo>
                  <a:lnTo>
                    <a:pt x="153409" y="753868"/>
                  </a:lnTo>
                  <a:lnTo>
                    <a:pt x="234464" y="753868"/>
                  </a:lnTo>
                  <a:close/>
                  <a:moveTo>
                    <a:pt x="234464" y="569155"/>
                  </a:moveTo>
                  <a:lnTo>
                    <a:pt x="153409" y="569155"/>
                  </a:lnTo>
                  <a:lnTo>
                    <a:pt x="153409" y="657669"/>
                  </a:lnTo>
                  <a:lnTo>
                    <a:pt x="234464" y="657669"/>
                  </a:lnTo>
                  <a:close/>
                  <a:moveTo>
                    <a:pt x="234464" y="472956"/>
                  </a:moveTo>
                  <a:lnTo>
                    <a:pt x="153409" y="472956"/>
                  </a:lnTo>
                  <a:lnTo>
                    <a:pt x="153409" y="561472"/>
                  </a:lnTo>
                  <a:lnTo>
                    <a:pt x="234464" y="561472"/>
                  </a:lnTo>
                  <a:close/>
                  <a:moveTo>
                    <a:pt x="234464" y="376758"/>
                  </a:moveTo>
                  <a:lnTo>
                    <a:pt x="153409" y="376758"/>
                  </a:lnTo>
                  <a:lnTo>
                    <a:pt x="153409" y="465274"/>
                  </a:lnTo>
                  <a:lnTo>
                    <a:pt x="234464" y="465274"/>
                  </a:lnTo>
                  <a:close/>
                  <a:moveTo>
                    <a:pt x="234464" y="280560"/>
                  </a:moveTo>
                  <a:lnTo>
                    <a:pt x="153409" y="280560"/>
                  </a:lnTo>
                  <a:lnTo>
                    <a:pt x="153409" y="369075"/>
                  </a:lnTo>
                  <a:lnTo>
                    <a:pt x="234464" y="369075"/>
                  </a:lnTo>
                  <a:close/>
                  <a:moveTo>
                    <a:pt x="234464" y="184362"/>
                  </a:moveTo>
                  <a:lnTo>
                    <a:pt x="153409" y="184362"/>
                  </a:lnTo>
                  <a:lnTo>
                    <a:pt x="153409" y="272877"/>
                  </a:lnTo>
                  <a:lnTo>
                    <a:pt x="234464" y="272877"/>
                  </a:lnTo>
                  <a:close/>
                  <a:moveTo>
                    <a:pt x="234464" y="88163"/>
                  </a:moveTo>
                  <a:lnTo>
                    <a:pt x="153409" y="88163"/>
                  </a:lnTo>
                  <a:lnTo>
                    <a:pt x="153409" y="176678"/>
                  </a:lnTo>
                  <a:lnTo>
                    <a:pt x="234464" y="176678"/>
                  </a:lnTo>
                  <a:close/>
                  <a:moveTo>
                    <a:pt x="323202" y="1242542"/>
                  </a:moveTo>
                  <a:lnTo>
                    <a:pt x="242147" y="1242542"/>
                  </a:lnTo>
                  <a:lnTo>
                    <a:pt x="242147" y="1331058"/>
                  </a:lnTo>
                  <a:lnTo>
                    <a:pt x="323202" y="1331058"/>
                  </a:lnTo>
                  <a:close/>
                  <a:moveTo>
                    <a:pt x="323202" y="1146344"/>
                  </a:moveTo>
                  <a:lnTo>
                    <a:pt x="242147" y="1146344"/>
                  </a:lnTo>
                  <a:lnTo>
                    <a:pt x="242147" y="1234859"/>
                  </a:lnTo>
                  <a:lnTo>
                    <a:pt x="323202" y="1234859"/>
                  </a:lnTo>
                  <a:close/>
                  <a:moveTo>
                    <a:pt x="323202" y="1050145"/>
                  </a:moveTo>
                  <a:lnTo>
                    <a:pt x="242147" y="1050145"/>
                  </a:lnTo>
                  <a:lnTo>
                    <a:pt x="242147" y="1138661"/>
                  </a:lnTo>
                  <a:lnTo>
                    <a:pt x="323202" y="1138661"/>
                  </a:lnTo>
                  <a:close/>
                  <a:moveTo>
                    <a:pt x="323202" y="953947"/>
                  </a:moveTo>
                  <a:lnTo>
                    <a:pt x="242147" y="953947"/>
                  </a:lnTo>
                  <a:lnTo>
                    <a:pt x="242147" y="1042463"/>
                  </a:lnTo>
                  <a:lnTo>
                    <a:pt x="323202" y="1042463"/>
                  </a:lnTo>
                  <a:close/>
                  <a:moveTo>
                    <a:pt x="323202" y="857749"/>
                  </a:moveTo>
                  <a:lnTo>
                    <a:pt x="242147" y="857749"/>
                  </a:lnTo>
                  <a:lnTo>
                    <a:pt x="242147" y="946264"/>
                  </a:lnTo>
                  <a:lnTo>
                    <a:pt x="323202" y="946264"/>
                  </a:lnTo>
                  <a:close/>
                  <a:moveTo>
                    <a:pt x="323202" y="761550"/>
                  </a:moveTo>
                  <a:lnTo>
                    <a:pt x="242147" y="761550"/>
                  </a:lnTo>
                  <a:lnTo>
                    <a:pt x="242147" y="850066"/>
                  </a:lnTo>
                  <a:lnTo>
                    <a:pt x="323202" y="850066"/>
                  </a:lnTo>
                  <a:close/>
                  <a:moveTo>
                    <a:pt x="323202" y="665352"/>
                  </a:moveTo>
                  <a:lnTo>
                    <a:pt x="242147" y="665352"/>
                  </a:lnTo>
                  <a:lnTo>
                    <a:pt x="242147" y="753868"/>
                  </a:lnTo>
                  <a:lnTo>
                    <a:pt x="323202" y="753868"/>
                  </a:lnTo>
                  <a:close/>
                  <a:moveTo>
                    <a:pt x="323202" y="569155"/>
                  </a:moveTo>
                  <a:lnTo>
                    <a:pt x="242147" y="569155"/>
                  </a:lnTo>
                  <a:lnTo>
                    <a:pt x="242147" y="657669"/>
                  </a:lnTo>
                  <a:lnTo>
                    <a:pt x="323202" y="657669"/>
                  </a:lnTo>
                  <a:close/>
                  <a:moveTo>
                    <a:pt x="323202" y="472956"/>
                  </a:moveTo>
                  <a:lnTo>
                    <a:pt x="242147" y="472956"/>
                  </a:lnTo>
                  <a:lnTo>
                    <a:pt x="242147" y="561472"/>
                  </a:lnTo>
                  <a:lnTo>
                    <a:pt x="323202" y="561472"/>
                  </a:lnTo>
                  <a:close/>
                  <a:moveTo>
                    <a:pt x="323202" y="376758"/>
                  </a:moveTo>
                  <a:lnTo>
                    <a:pt x="242147" y="376758"/>
                  </a:lnTo>
                  <a:lnTo>
                    <a:pt x="242147" y="465274"/>
                  </a:lnTo>
                  <a:lnTo>
                    <a:pt x="323202" y="465274"/>
                  </a:lnTo>
                  <a:close/>
                  <a:moveTo>
                    <a:pt x="323203" y="280560"/>
                  </a:moveTo>
                  <a:lnTo>
                    <a:pt x="242147" y="280560"/>
                  </a:lnTo>
                  <a:lnTo>
                    <a:pt x="242147" y="369075"/>
                  </a:lnTo>
                  <a:lnTo>
                    <a:pt x="323202" y="369075"/>
                  </a:lnTo>
                  <a:close/>
                  <a:moveTo>
                    <a:pt x="323203" y="184362"/>
                  </a:moveTo>
                  <a:lnTo>
                    <a:pt x="242147" y="184362"/>
                  </a:lnTo>
                  <a:lnTo>
                    <a:pt x="242147" y="272877"/>
                  </a:lnTo>
                  <a:lnTo>
                    <a:pt x="323203" y="272877"/>
                  </a:lnTo>
                  <a:close/>
                  <a:moveTo>
                    <a:pt x="323203" y="88163"/>
                  </a:moveTo>
                  <a:lnTo>
                    <a:pt x="242147" y="88163"/>
                  </a:lnTo>
                  <a:lnTo>
                    <a:pt x="242147" y="176678"/>
                  </a:lnTo>
                  <a:lnTo>
                    <a:pt x="323203" y="176678"/>
                  </a:lnTo>
                  <a:close/>
                  <a:moveTo>
                    <a:pt x="395202" y="80480"/>
                  </a:moveTo>
                  <a:lnTo>
                    <a:pt x="395202" y="88163"/>
                  </a:lnTo>
                  <a:lnTo>
                    <a:pt x="330885" y="88163"/>
                  </a:lnTo>
                  <a:lnTo>
                    <a:pt x="330885" y="176678"/>
                  </a:lnTo>
                  <a:lnTo>
                    <a:pt x="395202" y="176678"/>
                  </a:lnTo>
                  <a:lnTo>
                    <a:pt x="395202" y="184362"/>
                  </a:lnTo>
                  <a:lnTo>
                    <a:pt x="330885" y="184362"/>
                  </a:lnTo>
                  <a:lnTo>
                    <a:pt x="330885" y="272877"/>
                  </a:lnTo>
                  <a:lnTo>
                    <a:pt x="395202" y="272877"/>
                  </a:lnTo>
                  <a:lnTo>
                    <a:pt x="395202" y="280560"/>
                  </a:lnTo>
                  <a:lnTo>
                    <a:pt x="330885" y="280560"/>
                  </a:lnTo>
                  <a:lnTo>
                    <a:pt x="330885" y="369075"/>
                  </a:lnTo>
                  <a:lnTo>
                    <a:pt x="395202" y="369075"/>
                  </a:lnTo>
                  <a:lnTo>
                    <a:pt x="395202" y="376758"/>
                  </a:lnTo>
                  <a:lnTo>
                    <a:pt x="330885" y="376758"/>
                  </a:lnTo>
                  <a:lnTo>
                    <a:pt x="330885" y="465274"/>
                  </a:lnTo>
                  <a:lnTo>
                    <a:pt x="395202" y="465274"/>
                  </a:lnTo>
                  <a:lnTo>
                    <a:pt x="395202" y="472956"/>
                  </a:lnTo>
                  <a:lnTo>
                    <a:pt x="330885" y="472956"/>
                  </a:lnTo>
                  <a:lnTo>
                    <a:pt x="330885" y="561472"/>
                  </a:lnTo>
                  <a:lnTo>
                    <a:pt x="395202" y="561472"/>
                  </a:lnTo>
                  <a:lnTo>
                    <a:pt x="395202" y="569155"/>
                  </a:lnTo>
                  <a:lnTo>
                    <a:pt x="330885" y="569155"/>
                  </a:lnTo>
                  <a:lnTo>
                    <a:pt x="330885" y="657669"/>
                  </a:lnTo>
                  <a:lnTo>
                    <a:pt x="395202" y="657669"/>
                  </a:lnTo>
                  <a:lnTo>
                    <a:pt x="395202" y="665352"/>
                  </a:lnTo>
                  <a:lnTo>
                    <a:pt x="330885" y="665352"/>
                  </a:lnTo>
                  <a:lnTo>
                    <a:pt x="330885" y="753868"/>
                  </a:lnTo>
                  <a:lnTo>
                    <a:pt x="395202" y="753868"/>
                  </a:lnTo>
                  <a:lnTo>
                    <a:pt x="395202" y="761550"/>
                  </a:lnTo>
                  <a:lnTo>
                    <a:pt x="330885" y="761550"/>
                  </a:lnTo>
                  <a:lnTo>
                    <a:pt x="330885" y="850066"/>
                  </a:lnTo>
                  <a:lnTo>
                    <a:pt x="395202" y="850066"/>
                  </a:lnTo>
                  <a:lnTo>
                    <a:pt x="395202" y="857749"/>
                  </a:lnTo>
                  <a:lnTo>
                    <a:pt x="330885" y="857749"/>
                  </a:lnTo>
                  <a:lnTo>
                    <a:pt x="330885" y="946264"/>
                  </a:lnTo>
                  <a:lnTo>
                    <a:pt x="395202" y="946264"/>
                  </a:lnTo>
                  <a:lnTo>
                    <a:pt x="395202" y="953947"/>
                  </a:lnTo>
                  <a:lnTo>
                    <a:pt x="330885" y="953947"/>
                  </a:lnTo>
                  <a:lnTo>
                    <a:pt x="330885" y="1042463"/>
                  </a:lnTo>
                  <a:lnTo>
                    <a:pt x="395202" y="1042463"/>
                  </a:lnTo>
                  <a:lnTo>
                    <a:pt x="395202" y="1050145"/>
                  </a:lnTo>
                  <a:lnTo>
                    <a:pt x="330885" y="1050145"/>
                  </a:lnTo>
                  <a:lnTo>
                    <a:pt x="330885" y="1138661"/>
                  </a:lnTo>
                  <a:lnTo>
                    <a:pt x="395202" y="1138661"/>
                  </a:lnTo>
                  <a:lnTo>
                    <a:pt x="395202" y="1146344"/>
                  </a:lnTo>
                  <a:lnTo>
                    <a:pt x="330885" y="1146344"/>
                  </a:lnTo>
                  <a:lnTo>
                    <a:pt x="330885" y="1234859"/>
                  </a:lnTo>
                  <a:lnTo>
                    <a:pt x="395202" y="1234859"/>
                  </a:lnTo>
                  <a:lnTo>
                    <a:pt x="395202" y="1242542"/>
                  </a:lnTo>
                  <a:lnTo>
                    <a:pt x="330885" y="1242542"/>
                  </a:lnTo>
                  <a:lnTo>
                    <a:pt x="330885" y="1331058"/>
                  </a:lnTo>
                  <a:lnTo>
                    <a:pt x="395202" y="1331058"/>
                  </a:lnTo>
                  <a:lnTo>
                    <a:pt x="395202" y="1338740"/>
                  </a:lnTo>
                  <a:lnTo>
                    <a:pt x="330885" y="1338740"/>
                  </a:lnTo>
                  <a:lnTo>
                    <a:pt x="330885" y="1400847"/>
                  </a:lnTo>
                  <a:lnTo>
                    <a:pt x="323202" y="1401292"/>
                  </a:lnTo>
                  <a:lnTo>
                    <a:pt x="323202" y="1338740"/>
                  </a:lnTo>
                  <a:lnTo>
                    <a:pt x="242147" y="1338740"/>
                  </a:lnTo>
                  <a:lnTo>
                    <a:pt x="242147" y="1406709"/>
                  </a:lnTo>
                  <a:lnTo>
                    <a:pt x="234464" y="1405458"/>
                  </a:lnTo>
                  <a:lnTo>
                    <a:pt x="234464" y="1338740"/>
                  </a:lnTo>
                  <a:lnTo>
                    <a:pt x="153409" y="1338740"/>
                  </a:lnTo>
                  <a:lnTo>
                    <a:pt x="153409" y="1406175"/>
                  </a:lnTo>
                  <a:lnTo>
                    <a:pt x="145726" y="1404258"/>
                  </a:lnTo>
                  <a:lnTo>
                    <a:pt x="145726" y="1338740"/>
                  </a:lnTo>
                  <a:lnTo>
                    <a:pt x="64671" y="1338740"/>
                  </a:lnTo>
                  <a:lnTo>
                    <a:pt x="64671" y="1416119"/>
                  </a:lnTo>
                  <a:lnTo>
                    <a:pt x="56988" y="1416890"/>
                  </a:lnTo>
                  <a:lnTo>
                    <a:pt x="56988" y="1338740"/>
                  </a:lnTo>
                  <a:lnTo>
                    <a:pt x="212" y="1338740"/>
                  </a:lnTo>
                  <a:lnTo>
                    <a:pt x="212" y="1331058"/>
                  </a:lnTo>
                  <a:lnTo>
                    <a:pt x="56988" y="1331058"/>
                  </a:lnTo>
                  <a:lnTo>
                    <a:pt x="56988" y="1242542"/>
                  </a:lnTo>
                  <a:lnTo>
                    <a:pt x="212" y="1242542"/>
                  </a:lnTo>
                  <a:lnTo>
                    <a:pt x="212" y="1234859"/>
                  </a:lnTo>
                  <a:lnTo>
                    <a:pt x="56988" y="1234859"/>
                  </a:lnTo>
                  <a:lnTo>
                    <a:pt x="56988" y="1146344"/>
                  </a:lnTo>
                  <a:lnTo>
                    <a:pt x="212" y="1146344"/>
                  </a:lnTo>
                  <a:lnTo>
                    <a:pt x="212" y="1138661"/>
                  </a:lnTo>
                  <a:lnTo>
                    <a:pt x="56988" y="1138661"/>
                  </a:lnTo>
                  <a:lnTo>
                    <a:pt x="56988" y="1050145"/>
                  </a:lnTo>
                  <a:lnTo>
                    <a:pt x="212" y="1050145"/>
                  </a:lnTo>
                  <a:lnTo>
                    <a:pt x="212" y="1042463"/>
                  </a:lnTo>
                  <a:lnTo>
                    <a:pt x="56988" y="1042463"/>
                  </a:lnTo>
                  <a:lnTo>
                    <a:pt x="56988" y="953947"/>
                  </a:lnTo>
                  <a:lnTo>
                    <a:pt x="212" y="953947"/>
                  </a:lnTo>
                  <a:lnTo>
                    <a:pt x="212" y="946264"/>
                  </a:lnTo>
                  <a:lnTo>
                    <a:pt x="56988" y="946264"/>
                  </a:lnTo>
                  <a:lnTo>
                    <a:pt x="56988" y="857749"/>
                  </a:lnTo>
                  <a:lnTo>
                    <a:pt x="212" y="857749"/>
                  </a:lnTo>
                  <a:lnTo>
                    <a:pt x="212" y="850066"/>
                  </a:lnTo>
                  <a:lnTo>
                    <a:pt x="56988" y="850066"/>
                  </a:lnTo>
                  <a:lnTo>
                    <a:pt x="56988" y="761550"/>
                  </a:lnTo>
                  <a:lnTo>
                    <a:pt x="212" y="761550"/>
                  </a:lnTo>
                  <a:lnTo>
                    <a:pt x="212" y="753868"/>
                  </a:lnTo>
                  <a:lnTo>
                    <a:pt x="56988" y="753868"/>
                  </a:lnTo>
                  <a:lnTo>
                    <a:pt x="56988" y="665352"/>
                  </a:lnTo>
                  <a:lnTo>
                    <a:pt x="173" y="665352"/>
                  </a:lnTo>
                  <a:lnTo>
                    <a:pt x="170" y="657669"/>
                  </a:lnTo>
                  <a:lnTo>
                    <a:pt x="56988" y="657669"/>
                  </a:lnTo>
                  <a:lnTo>
                    <a:pt x="56988" y="569155"/>
                  </a:lnTo>
                  <a:lnTo>
                    <a:pt x="144" y="569155"/>
                  </a:lnTo>
                  <a:lnTo>
                    <a:pt x="142" y="561472"/>
                  </a:lnTo>
                  <a:lnTo>
                    <a:pt x="56988" y="561472"/>
                  </a:lnTo>
                  <a:lnTo>
                    <a:pt x="56988" y="472956"/>
                  </a:lnTo>
                  <a:lnTo>
                    <a:pt x="116" y="472956"/>
                  </a:lnTo>
                  <a:lnTo>
                    <a:pt x="113" y="465274"/>
                  </a:lnTo>
                  <a:lnTo>
                    <a:pt x="56988" y="465274"/>
                  </a:lnTo>
                  <a:lnTo>
                    <a:pt x="56988" y="376758"/>
                  </a:lnTo>
                  <a:lnTo>
                    <a:pt x="87" y="376758"/>
                  </a:lnTo>
                  <a:lnTo>
                    <a:pt x="85" y="369075"/>
                  </a:lnTo>
                  <a:lnTo>
                    <a:pt x="56988" y="369075"/>
                  </a:lnTo>
                  <a:lnTo>
                    <a:pt x="56989" y="280560"/>
                  </a:lnTo>
                  <a:lnTo>
                    <a:pt x="59" y="280560"/>
                  </a:lnTo>
                  <a:lnTo>
                    <a:pt x="57" y="272877"/>
                  </a:lnTo>
                  <a:lnTo>
                    <a:pt x="56989" y="272877"/>
                  </a:lnTo>
                  <a:lnTo>
                    <a:pt x="56989" y="184362"/>
                  </a:lnTo>
                  <a:lnTo>
                    <a:pt x="31" y="184361"/>
                  </a:lnTo>
                  <a:lnTo>
                    <a:pt x="28" y="176678"/>
                  </a:lnTo>
                  <a:lnTo>
                    <a:pt x="56989" y="176678"/>
                  </a:lnTo>
                  <a:lnTo>
                    <a:pt x="56989" y="88163"/>
                  </a:lnTo>
                  <a:lnTo>
                    <a:pt x="2" y="88163"/>
                  </a:lnTo>
                  <a:lnTo>
                    <a:pt x="0" y="80480"/>
                  </a:lnTo>
                  <a:lnTo>
                    <a:pt x="56989" y="80480"/>
                  </a:lnTo>
                  <a:lnTo>
                    <a:pt x="56989" y="6931"/>
                  </a:lnTo>
                  <a:lnTo>
                    <a:pt x="64671" y="8472"/>
                  </a:lnTo>
                  <a:lnTo>
                    <a:pt x="64671" y="80480"/>
                  </a:lnTo>
                  <a:lnTo>
                    <a:pt x="145727" y="80480"/>
                  </a:lnTo>
                  <a:lnTo>
                    <a:pt x="145727" y="0"/>
                  </a:lnTo>
                  <a:lnTo>
                    <a:pt x="153409" y="1538"/>
                  </a:lnTo>
                  <a:lnTo>
                    <a:pt x="153409" y="80480"/>
                  </a:lnTo>
                  <a:lnTo>
                    <a:pt x="234464" y="80480"/>
                  </a:lnTo>
                  <a:lnTo>
                    <a:pt x="234464" y="9561"/>
                  </a:lnTo>
                  <a:lnTo>
                    <a:pt x="242147" y="10257"/>
                  </a:lnTo>
                  <a:lnTo>
                    <a:pt x="242147" y="80480"/>
                  </a:lnTo>
                  <a:lnTo>
                    <a:pt x="323203" y="80480"/>
                  </a:lnTo>
                  <a:lnTo>
                    <a:pt x="323203" y="615"/>
                  </a:lnTo>
                  <a:lnTo>
                    <a:pt x="323900" y="405"/>
                  </a:lnTo>
                  <a:lnTo>
                    <a:pt x="330885" y="1063"/>
                  </a:lnTo>
                  <a:lnTo>
                    <a:pt x="330885" y="8048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11" name="Google Shape;1311;p20"/>
          <p:cNvGrpSpPr/>
          <p:nvPr/>
        </p:nvGrpSpPr>
        <p:grpSpPr>
          <a:xfrm>
            <a:off x="8049572" y="3431919"/>
            <a:ext cx="3323627" cy="3318196"/>
            <a:chOff x="1632025" y="2099075"/>
            <a:chExt cx="3922609" cy="3916200"/>
          </a:xfrm>
        </p:grpSpPr>
        <p:sp>
          <p:nvSpPr>
            <p:cNvPr id="1312" name="Google Shape;1312;p20"/>
            <p:cNvSpPr/>
            <p:nvPr/>
          </p:nvSpPr>
          <p:spPr>
            <a:xfrm>
              <a:off x="1638434" y="2099075"/>
              <a:ext cx="3916200" cy="3916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srgbClr val="000000">
                  <a:alpha val="298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3" name="Google Shape;1313;p20"/>
            <p:cNvSpPr/>
            <p:nvPr/>
          </p:nvSpPr>
          <p:spPr>
            <a:xfrm>
              <a:off x="1632025" y="2104877"/>
              <a:ext cx="3916200" cy="609600"/>
            </a:xfrm>
            <a:prstGeom prst="rect">
              <a:avLst/>
            </a:prstGeom>
            <a:solidFill>
              <a:srgbClr val="000000">
                <a:alpha val="43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4" name="Google Shape;1314;p20"/>
          <p:cNvSpPr txBox="1"/>
          <p:nvPr/>
        </p:nvSpPr>
        <p:spPr>
          <a:xfrm>
            <a:off x="8049563" y="613925"/>
            <a:ext cx="30507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rPr>
              <a:t>WHAT I LIKED THE MOST:</a:t>
            </a:r>
            <a:endParaRPr sz="1700" b="1">
              <a:solidFill>
                <a:schemeClr val="dk2"/>
              </a:solidFill>
              <a:latin typeface="Courier Prime"/>
              <a:ea typeface="Courier Prime"/>
              <a:cs typeface="Courier Prime"/>
              <a:sym typeface="Courier Prime"/>
            </a:endParaRPr>
          </a:p>
        </p:txBody>
      </p:sp>
      <p:sp>
        <p:nvSpPr>
          <p:cNvPr id="1315" name="Google Shape;1315;p20"/>
          <p:cNvSpPr txBox="1"/>
          <p:nvPr/>
        </p:nvSpPr>
        <p:spPr>
          <a:xfrm>
            <a:off x="8109825" y="3929125"/>
            <a:ext cx="30507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rPr>
              <a:t>LEAST FAVORITE PART:</a:t>
            </a:r>
            <a:endParaRPr sz="1700" b="1">
              <a:solidFill>
                <a:schemeClr val="dk2"/>
              </a:solidFill>
              <a:latin typeface="Courier Prime"/>
              <a:ea typeface="Courier Prime"/>
              <a:cs typeface="Courier Prime"/>
              <a:sym typeface="Courier Prime"/>
            </a:endParaRPr>
          </a:p>
        </p:txBody>
      </p:sp>
      <p:sp>
        <p:nvSpPr>
          <p:cNvPr id="1316" name="Google Shape;1316;p20"/>
          <p:cNvSpPr/>
          <p:nvPr/>
        </p:nvSpPr>
        <p:spPr>
          <a:xfrm rot="-672593">
            <a:off x="10990914" y="23356"/>
            <a:ext cx="313089" cy="742522"/>
          </a:xfrm>
          <a:custGeom>
            <a:avLst/>
            <a:gdLst/>
            <a:ahLst/>
            <a:cxnLst/>
            <a:rect l="l" t="t" r="r" b="b"/>
            <a:pathLst>
              <a:path w="185849" h="440760" extrusionOk="0">
                <a:moveTo>
                  <a:pt x="92958" y="0"/>
                </a:moveTo>
                <a:cubicBezTo>
                  <a:pt x="41322" y="0"/>
                  <a:pt x="0" y="43760"/>
                  <a:pt x="0" y="97110"/>
                </a:cubicBezTo>
                <a:cubicBezTo>
                  <a:pt x="0" y="106547"/>
                  <a:pt x="2277" y="115481"/>
                  <a:pt x="4822" y="124315"/>
                </a:cubicBezTo>
                <a:lnTo>
                  <a:pt x="31411" y="124315"/>
                </a:lnTo>
                <a:cubicBezTo>
                  <a:pt x="31344" y="123893"/>
                  <a:pt x="31544" y="123491"/>
                  <a:pt x="31411" y="123062"/>
                </a:cubicBezTo>
                <a:cubicBezTo>
                  <a:pt x="28463" y="114898"/>
                  <a:pt x="26789" y="106105"/>
                  <a:pt x="26789" y="97110"/>
                </a:cubicBezTo>
                <a:cubicBezTo>
                  <a:pt x="26789" y="57443"/>
                  <a:pt x="56726" y="25738"/>
                  <a:pt x="92958" y="25744"/>
                </a:cubicBezTo>
                <a:cubicBezTo>
                  <a:pt x="129123" y="25744"/>
                  <a:pt x="159060" y="57443"/>
                  <a:pt x="159060" y="97110"/>
                </a:cubicBezTo>
                <a:cubicBezTo>
                  <a:pt x="159060" y="97439"/>
                  <a:pt x="158926" y="112809"/>
                  <a:pt x="158859" y="124315"/>
                </a:cubicBezTo>
                <a:cubicBezTo>
                  <a:pt x="158859" y="128568"/>
                  <a:pt x="158859" y="131990"/>
                  <a:pt x="158859" y="134361"/>
                </a:cubicBezTo>
                <a:cubicBezTo>
                  <a:pt x="158592" y="192078"/>
                  <a:pt x="157587" y="379092"/>
                  <a:pt x="157587" y="378811"/>
                </a:cubicBezTo>
                <a:cubicBezTo>
                  <a:pt x="154506" y="399700"/>
                  <a:pt x="136893" y="415023"/>
                  <a:pt x="115528" y="415023"/>
                </a:cubicBezTo>
                <a:cubicBezTo>
                  <a:pt x="91485" y="415023"/>
                  <a:pt x="71996" y="396298"/>
                  <a:pt x="71996" y="373165"/>
                </a:cubicBezTo>
                <a:lnTo>
                  <a:pt x="74339" y="134361"/>
                </a:lnTo>
                <a:lnTo>
                  <a:pt x="74541" y="124315"/>
                </a:lnTo>
                <a:lnTo>
                  <a:pt x="74742" y="100459"/>
                </a:lnTo>
                <a:cubicBezTo>
                  <a:pt x="74809" y="93353"/>
                  <a:pt x="68915" y="87761"/>
                  <a:pt x="61548" y="87694"/>
                </a:cubicBezTo>
                <a:cubicBezTo>
                  <a:pt x="54181" y="87620"/>
                  <a:pt x="48020" y="93146"/>
                  <a:pt x="47953" y="100251"/>
                </a:cubicBezTo>
                <a:lnTo>
                  <a:pt x="47752" y="124315"/>
                </a:lnTo>
                <a:lnTo>
                  <a:pt x="47550" y="134361"/>
                </a:lnTo>
                <a:lnTo>
                  <a:pt x="45207" y="372951"/>
                </a:lnTo>
                <a:cubicBezTo>
                  <a:pt x="45207" y="410422"/>
                  <a:pt x="76684" y="440767"/>
                  <a:pt x="115528" y="440761"/>
                </a:cubicBezTo>
                <a:cubicBezTo>
                  <a:pt x="150487" y="440761"/>
                  <a:pt x="179286" y="415914"/>
                  <a:pt x="184175" y="382581"/>
                </a:cubicBezTo>
                <a:cubicBezTo>
                  <a:pt x="184443" y="381101"/>
                  <a:pt x="185381" y="195232"/>
                  <a:pt x="185648" y="134361"/>
                </a:cubicBezTo>
                <a:cubicBezTo>
                  <a:pt x="185648" y="131896"/>
                  <a:pt x="185648" y="128501"/>
                  <a:pt x="185648" y="124315"/>
                </a:cubicBezTo>
                <a:cubicBezTo>
                  <a:pt x="185715" y="112996"/>
                  <a:pt x="185849" y="98115"/>
                  <a:pt x="185849" y="97110"/>
                </a:cubicBezTo>
                <a:cubicBezTo>
                  <a:pt x="185849" y="43760"/>
                  <a:pt x="144528" y="0"/>
                  <a:pt x="9295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7" name="Google Shape;1317;p20"/>
          <p:cNvSpPr/>
          <p:nvPr/>
        </p:nvSpPr>
        <p:spPr>
          <a:xfrm rot="-2700000">
            <a:off x="9006025" y="2814035"/>
            <a:ext cx="1410730" cy="1229923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20"/>
          <p:cNvSpPr/>
          <p:nvPr/>
        </p:nvSpPr>
        <p:spPr>
          <a:xfrm rot="-3806097">
            <a:off x="4792015" y="-106578"/>
            <a:ext cx="1409820" cy="1229129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19" name="Google Shape;1319;p20"/>
          <p:cNvGrpSpPr/>
          <p:nvPr/>
        </p:nvGrpSpPr>
        <p:grpSpPr>
          <a:xfrm rot="4236770">
            <a:off x="11013778" y="5505393"/>
            <a:ext cx="868234" cy="1119468"/>
            <a:chOff x="8226890" y="4688527"/>
            <a:chExt cx="1213517" cy="1564663"/>
          </a:xfrm>
        </p:grpSpPr>
        <p:sp>
          <p:nvSpPr>
            <p:cNvPr id="1320" name="Google Shape;1320;p20"/>
            <p:cNvSpPr/>
            <p:nvPr/>
          </p:nvSpPr>
          <p:spPr>
            <a:xfrm>
              <a:off x="8226890" y="5241705"/>
              <a:ext cx="1211863" cy="957315"/>
            </a:xfrm>
            <a:custGeom>
              <a:avLst/>
              <a:gdLst/>
              <a:ahLst/>
              <a:cxnLst/>
              <a:rect l="l" t="t" r="r" b="b"/>
              <a:pathLst>
                <a:path w="1211863" h="957315" extrusionOk="0">
                  <a:moveTo>
                    <a:pt x="940922" y="16"/>
                  </a:moveTo>
                  <a:cubicBezTo>
                    <a:pt x="926491" y="-231"/>
                    <a:pt x="911994" y="2331"/>
                    <a:pt x="897764" y="8055"/>
                  </a:cubicBezTo>
                  <a:lnTo>
                    <a:pt x="69680" y="341735"/>
                  </a:lnTo>
                  <a:cubicBezTo>
                    <a:pt x="12758" y="364652"/>
                    <a:pt x="-14855" y="429175"/>
                    <a:pt x="8062" y="486096"/>
                  </a:cubicBezTo>
                  <a:cubicBezTo>
                    <a:pt x="13120" y="498641"/>
                    <a:pt x="164644" y="875088"/>
                    <a:pt x="169692" y="887632"/>
                  </a:cubicBezTo>
                  <a:cubicBezTo>
                    <a:pt x="192619" y="944553"/>
                    <a:pt x="257436" y="972176"/>
                    <a:pt x="314358" y="949249"/>
                  </a:cubicBezTo>
                  <a:lnTo>
                    <a:pt x="1142433" y="615579"/>
                  </a:lnTo>
                  <a:cubicBezTo>
                    <a:pt x="1199354" y="592652"/>
                    <a:pt x="1226681" y="527835"/>
                    <a:pt x="1203755" y="470913"/>
                  </a:cubicBezTo>
                  <a:lnTo>
                    <a:pt x="1042125" y="69673"/>
                  </a:lnTo>
                  <a:cubicBezTo>
                    <a:pt x="1024932" y="26982"/>
                    <a:pt x="984213" y="769"/>
                    <a:pt x="940922" y="16"/>
                  </a:cubicBezTo>
                  <a:close/>
                  <a:moveTo>
                    <a:pt x="940331" y="38421"/>
                  </a:moveTo>
                  <a:cubicBezTo>
                    <a:pt x="968630" y="38907"/>
                    <a:pt x="995167" y="56052"/>
                    <a:pt x="1006406" y="83960"/>
                  </a:cubicBezTo>
                  <a:lnTo>
                    <a:pt x="1168331" y="485496"/>
                  </a:lnTo>
                  <a:cubicBezTo>
                    <a:pt x="1183324" y="522710"/>
                    <a:pt x="1165064" y="564868"/>
                    <a:pt x="1127850" y="579860"/>
                  </a:cubicBezTo>
                  <a:lnTo>
                    <a:pt x="300070" y="913530"/>
                  </a:lnTo>
                  <a:cubicBezTo>
                    <a:pt x="262856" y="928513"/>
                    <a:pt x="220403" y="910263"/>
                    <a:pt x="205411" y="873049"/>
                  </a:cubicBezTo>
                  <a:cubicBezTo>
                    <a:pt x="200363" y="860505"/>
                    <a:pt x="48839" y="484353"/>
                    <a:pt x="43781" y="471808"/>
                  </a:cubicBezTo>
                  <a:cubicBezTo>
                    <a:pt x="28798" y="434594"/>
                    <a:pt x="46753" y="392142"/>
                    <a:pt x="83967" y="377149"/>
                  </a:cubicBezTo>
                  <a:lnTo>
                    <a:pt x="912051" y="43774"/>
                  </a:lnTo>
                  <a:cubicBezTo>
                    <a:pt x="921358" y="40031"/>
                    <a:pt x="930892" y="38259"/>
                    <a:pt x="940331" y="38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1" name="Google Shape;1321;p20"/>
            <p:cNvSpPr/>
            <p:nvPr/>
          </p:nvSpPr>
          <p:spPr>
            <a:xfrm>
              <a:off x="8267523" y="4688527"/>
              <a:ext cx="896116" cy="1382469"/>
            </a:xfrm>
            <a:custGeom>
              <a:avLst/>
              <a:gdLst/>
              <a:ahLst/>
              <a:cxnLst/>
              <a:rect l="l" t="t" r="r" b="b"/>
              <a:pathLst>
                <a:path w="896116" h="1382469" extrusionOk="0">
                  <a:moveTo>
                    <a:pt x="314501" y="154"/>
                  </a:moveTo>
                  <a:cubicBezTo>
                    <a:pt x="269200" y="-1361"/>
                    <a:pt x="219756" y="8336"/>
                    <a:pt x="171035" y="28729"/>
                  </a:cubicBezTo>
                  <a:cubicBezTo>
                    <a:pt x="39562" y="83764"/>
                    <a:pt x="-33799" y="195226"/>
                    <a:pt x="15359" y="306440"/>
                  </a:cubicBezTo>
                  <a:cubicBezTo>
                    <a:pt x="37924" y="357494"/>
                    <a:pt x="66994" y="393746"/>
                    <a:pt x="101084" y="416577"/>
                  </a:cubicBezTo>
                  <a:cubicBezTo>
                    <a:pt x="143632" y="445076"/>
                    <a:pt x="188590" y="450143"/>
                    <a:pt x="229671" y="441580"/>
                  </a:cubicBezTo>
                  <a:lnTo>
                    <a:pt x="505896" y="1382469"/>
                  </a:lnTo>
                  <a:lnTo>
                    <a:pt x="542806" y="1371754"/>
                  </a:lnTo>
                  <a:lnTo>
                    <a:pt x="261218" y="412701"/>
                  </a:lnTo>
                  <a:cubicBezTo>
                    <a:pt x="258027" y="401813"/>
                    <a:pt x="246159" y="396279"/>
                    <a:pt x="235625" y="400499"/>
                  </a:cubicBezTo>
                  <a:cubicBezTo>
                    <a:pt x="234062" y="401127"/>
                    <a:pt x="230500" y="402251"/>
                    <a:pt x="225204" y="403480"/>
                  </a:cubicBezTo>
                  <a:cubicBezTo>
                    <a:pt x="192552" y="411062"/>
                    <a:pt x="156529" y="407500"/>
                    <a:pt x="122515" y="384725"/>
                  </a:cubicBezTo>
                  <a:cubicBezTo>
                    <a:pt x="94759" y="366142"/>
                    <a:pt x="70509" y="335615"/>
                    <a:pt x="50773" y="290961"/>
                  </a:cubicBezTo>
                  <a:cubicBezTo>
                    <a:pt x="12035" y="203303"/>
                    <a:pt x="71937" y="111863"/>
                    <a:pt x="185914" y="64152"/>
                  </a:cubicBezTo>
                  <a:cubicBezTo>
                    <a:pt x="299090" y="16775"/>
                    <a:pt x="411466" y="35701"/>
                    <a:pt x="449937" y="118025"/>
                  </a:cubicBezTo>
                  <a:cubicBezTo>
                    <a:pt x="491180" y="206294"/>
                    <a:pt x="478369" y="267492"/>
                    <a:pt x="432973" y="310307"/>
                  </a:cubicBezTo>
                  <a:cubicBezTo>
                    <a:pt x="423762" y="318993"/>
                    <a:pt x="413971" y="326366"/>
                    <a:pt x="404093" y="332043"/>
                  </a:cubicBezTo>
                  <a:cubicBezTo>
                    <a:pt x="398312" y="335367"/>
                    <a:pt x="394006" y="337167"/>
                    <a:pt x="391892" y="337996"/>
                  </a:cubicBezTo>
                  <a:cubicBezTo>
                    <a:pt x="381071" y="342215"/>
                    <a:pt x="376480" y="355198"/>
                    <a:pt x="382071" y="365380"/>
                  </a:cubicBezTo>
                  <a:lnTo>
                    <a:pt x="862189" y="1239890"/>
                  </a:lnTo>
                  <a:lnTo>
                    <a:pt x="896117" y="1221440"/>
                  </a:lnTo>
                  <a:lnTo>
                    <a:pt x="425229" y="363894"/>
                  </a:lnTo>
                  <a:cubicBezTo>
                    <a:pt x="436878" y="356998"/>
                    <a:pt x="448575" y="348559"/>
                    <a:pt x="459462" y="338291"/>
                  </a:cubicBezTo>
                  <a:cubicBezTo>
                    <a:pt x="516774" y="284237"/>
                    <a:pt x="533128" y="205160"/>
                    <a:pt x="484760" y="101652"/>
                  </a:cubicBezTo>
                  <a:cubicBezTo>
                    <a:pt x="454157" y="36168"/>
                    <a:pt x="390006" y="2687"/>
                    <a:pt x="314501" y="1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2" name="Google Shape;1322;p20"/>
            <p:cNvSpPr/>
            <p:nvPr/>
          </p:nvSpPr>
          <p:spPr>
            <a:xfrm>
              <a:off x="8492322" y="6119370"/>
              <a:ext cx="282398" cy="133820"/>
            </a:xfrm>
            <a:custGeom>
              <a:avLst/>
              <a:gdLst/>
              <a:ahLst/>
              <a:cxnLst/>
              <a:rect l="l" t="t" r="r" b="b"/>
              <a:pathLst>
                <a:path w="282398" h="133820" extrusionOk="0">
                  <a:moveTo>
                    <a:pt x="1110" y="118533"/>
                  </a:moveTo>
                  <a:cubicBezTo>
                    <a:pt x="-2147" y="110151"/>
                    <a:pt x="2006" y="100702"/>
                    <a:pt x="10397" y="97445"/>
                  </a:cubicBezTo>
                  <a:lnTo>
                    <a:pt x="258295" y="1109"/>
                  </a:lnTo>
                  <a:cubicBezTo>
                    <a:pt x="266686" y="-2149"/>
                    <a:pt x="276126" y="2014"/>
                    <a:pt x="279393" y="10405"/>
                  </a:cubicBezTo>
                  <a:lnTo>
                    <a:pt x="281288" y="15282"/>
                  </a:lnTo>
                  <a:cubicBezTo>
                    <a:pt x="284546" y="23674"/>
                    <a:pt x="280393" y="33122"/>
                    <a:pt x="272001" y="36380"/>
                  </a:cubicBezTo>
                  <a:lnTo>
                    <a:pt x="24104" y="132706"/>
                  </a:lnTo>
                  <a:cubicBezTo>
                    <a:pt x="15712" y="135973"/>
                    <a:pt x="6273" y="131811"/>
                    <a:pt x="3006" y="123420"/>
                  </a:cubicBezTo>
                  <a:lnTo>
                    <a:pt x="1110" y="118533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3" name="Google Shape;1323;p20"/>
            <p:cNvSpPr/>
            <p:nvPr/>
          </p:nvSpPr>
          <p:spPr>
            <a:xfrm>
              <a:off x="8824578" y="5984028"/>
              <a:ext cx="282396" cy="133818"/>
            </a:xfrm>
            <a:custGeom>
              <a:avLst/>
              <a:gdLst/>
              <a:ahLst/>
              <a:cxnLst/>
              <a:rect l="l" t="t" r="r" b="b"/>
              <a:pathLst>
                <a:path w="282396" h="133818" extrusionOk="0">
                  <a:moveTo>
                    <a:pt x="1114" y="118534"/>
                  </a:moveTo>
                  <a:cubicBezTo>
                    <a:pt x="-2153" y="110143"/>
                    <a:pt x="2009" y="100694"/>
                    <a:pt x="10401" y="97437"/>
                  </a:cubicBezTo>
                  <a:lnTo>
                    <a:pt x="258289" y="1110"/>
                  </a:lnTo>
                  <a:cubicBezTo>
                    <a:pt x="266681" y="-2147"/>
                    <a:pt x="276129" y="2006"/>
                    <a:pt x="279387" y="10397"/>
                  </a:cubicBezTo>
                  <a:lnTo>
                    <a:pt x="281283" y="15283"/>
                  </a:lnTo>
                  <a:cubicBezTo>
                    <a:pt x="284549" y="23675"/>
                    <a:pt x="280387" y="33114"/>
                    <a:pt x="271996" y="36381"/>
                  </a:cubicBezTo>
                  <a:lnTo>
                    <a:pt x="24108" y="132708"/>
                  </a:lnTo>
                  <a:cubicBezTo>
                    <a:pt x="15716" y="135965"/>
                    <a:pt x="6267" y="131812"/>
                    <a:pt x="3010" y="123421"/>
                  </a:cubicBezTo>
                  <a:lnTo>
                    <a:pt x="1114" y="118534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4" name="Google Shape;1324;p20"/>
            <p:cNvSpPr/>
            <p:nvPr/>
          </p:nvSpPr>
          <p:spPr>
            <a:xfrm>
              <a:off x="9158011" y="5851712"/>
              <a:ext cx="282396" cy="133821"/>
            </a:xfrm>
            <a:custGeom>
              <a:avLst/>
              <a:gdLst/>
              <a:ahLst/>
              <a:cxnLst/>
              <a:rect l="l" t="t" r="r" b="b"/>
              <a:pathLst>
                <a:path w="282396" h="133821" extrusionOk="0">
                  <a:moveTo>
                    <a:pt x="1114" y="118538"/>
                  </a:moveTo>
                  <a:cubicBezTo>
                    <a:pt x="-2153" y="110147"/>
                    <a:pt x="2010" y="100698"/>
                    <a:pt x="10401" y="97441"/>
                  </a:cubicBezTo>
                  <a:lnTo>
                    <a:pt x="258289" y="1114"/>
                  </a:lnTo>
                  <a:cubicBezTo>
                    <a:pt x="266681" y="-2153"/>
                    <a:pt x="276129" y="2009"/>
                    <a:pt x="279387" y="10401"/>
                  </a:cubicBezTo>
                  <a:lnTo>
                    <a:pt x="281283" y="15287"/>
                  </a:lnTo>
                  <a:cubicBezTo>
                    <a:pt x="284550" y="23679"/>
                    <a:pt x="280387" y="33118"/>
                    <a:pt x="271996" y="36385"/>
                  </a:cubicBezTo>
                  <a:lnTo>
                    <a:pt x="24108" y="132712"/>
                  </a:lnTo>
                  <a:cubicBezTo>
                    <a:pt x="15716" y="135969"/>
                    <a:pt x="6267" y="131816"/>
                    <a:pt x="3010" y="123425"/>
                  </a:cubicBezTo>
                  <a:lnTo>
                    <a:pt x="1114" y="118538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5" name="Google Shape;1325;p20"/>
          <p:cNvSpPr txBox="1">
            <a:spLocks noGrp="1"/>
          </p:cNvSpPr>
          <p:nvPr>
            <p:ph type="subTitle" idx="1"/>
          </p:nvPr>
        </p:nvSpPr>
        <p:spPr>
          <a:xfrm>
            <a:off x="562950" y="5015425"/>
            <a:ext cx="1906800" cy="1391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>
            <a:endParaRPr/>
          </a:p>
        </p:txBody>
      </p:sp>
      <p:sp>
        <p:nvSpPr>
          <p:cNvPr id="1326" name="Google Shape;1326;p20"/>
          <p:cNvSpPr txBox="1">
            <a:spLocks noGrp="1"/>
          </p:cNvSpPr>
          <p:nvPr>
            <p:ph type="subTitle" idx="3"/>
          </p:nvPr>
        </p:nvSpPr>
        <p:spPr>
          <a:xfrm>
            <a:off x="3460100" y="3546625"/>
            <a:ext cx="4425000" cy="2860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>
            <a:endParaRPr/>
          </a:p>
        </p:txBody>
      </p:sp>
      <p:sp>
        <p:nvSpPr>
          <p:cNvPr id="1327" name="Google Shape;1327;p20"/>
          <p:cNvSpPr txBox="1">
            <a:spLocks noGrp="1"/>
          </p:cNvSpPr>
          <p:nvPr>
            <p:ph type="subTitle" idx="4"/>
          </p:nvPr>
        </p:nvSpPr>
        <p:spPr>
          <a:xfrm>
            <a:off x="8175175" y="4358650"/>
            <a:ext cx="3072900" cy="2133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>
            <a:endParaRPr/>
          </a:p>
        </p:txBody>
      </p:sp>
      <p:sp>
        <p:nvSpPr>
          <p:cNvPr id="1328" name="Google Shape;1328;p20"/>
          <p:cNvSpPr txBox="1">
            <a:spLocks noGrp="1"/>
          </p:cNvSpPr>
          <p:nvPr>
            <p:ph type="subTitle" idx="5"/>
          </p:nvPr>
        </p:nvSpPr>
        <p:spPr>
          <a:xfrm>
            <a:off x="8022325" y="1082350"/>
            <a:ext cx="3387600" cy="1682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>
            <a:endParaRPr/>
          </a:p>
        </p:txBody>
      </p:sp>
      <p:sp>
        <p:nvSpPr>
          <p:cNvPr id="1329" name="Google Shape;1329;p20"/>
          <p:cNvSpPr txBox="1">
            <a:spLocks noGrp="1"/>
          </p:cNvSpPr>
          <p:nvPr>
            <p:ph type="subTitle" idx="6"/>
          </p:nvPr>
        </p:nvSpPr>
        <p:spPr>
          <a:xfrm>
            <a:off x="5498125" y="953800"/>
            <a:ext cx="1906800" cy="97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>
            <a:endParaRPr/>
          </a:p>
        </p:txBody>
      </p:sp>
      <p:sp>
        <p:nvSpPr>
          <p:cNvPr id="1330" name="Google Shape;1330;p20"/>
          <p:cNvSpPr txBox="1">
            <a:spLocks noGrp="1"/>
          </p:cNvSpPr>
          <p:nvPr>
            <p:ph type="subTitle" idx="7"/>
          </p:nvPr>
        </p:nvSpPr>
        <p:spPr>
          <a:xfrm>
            <a:off x="5498125" y="2125250"/>
            <a:ext cx="1906800" cy="524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>
            <a:endParaRPr/>
          </a:p>
        </p:txBody>
      </p:sp>
      <p:sp>
        <p:nvSpPr>
          <p:cNvPr id="1331" name="Google Shape;1331;p20"/>
          <p:cNvSpPr/>
          <p:nvPr/>
        </p:nvSpPr>
        <p:spPr>
          <a:xfrm rot="-1196909">
            <a:off x="2700377" y="679515"/>
            <a:ext cx="1781490" cy="708818"/>
          </a:xfrm>
          <a:prstGeom prst="leftArrow">
            <a:avLst>
              <a:gd name="adj1" fmla="val 60156"/>
              <a:gd name="adj2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latin typeface="Courier Prime"/>
                <a:ea typeface="Courier Prime"/>
                <a:cs typeface="Courier Prime"/>
                <a:sym typeface="Courier Prime"/>
              </a:rPr>
              <a:t>BOOK COVER</a:t>
            </a:r>
            <a:endParaRPr sz="1600" b="1">
              <a:latin typeface="Courier Prime"/>
              <a:ea typeface="Courier Prime"/>
              <a:cs typeface="Courier Prime"/>
              <a:sym typeface="Courier Prime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_2">
    <p:spTree>
      <p:nvGrpSpPr>
        <p:cNvPr id="1" name="Shape 1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Google Shape;1333;p2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ourgette"/>
              <a:buNone/>
              <a:defRPr sz="4500" b="1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ourier Prime"/>
              <a:buChar char="●"/>
              <a:defRPr sz="2200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1pPr>
            <a:lvl2pPr marL="914400" lvl="1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ourier Prime"/>
              <a:buChar char="○"/>
              <a:defRPr sz="2200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2pPr>
            <a:lvl3pPr marL="1371600" lvl="2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ourier Prime"/>
              <a:buChar char="■"/>
              <a:defRPr sz="2200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3pPr>
            <a:lvl4pPr marL="1828800" lvl="3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ourier Prime"/>
              <a:buChar char="●"/>
              <a:defRPr sz="2200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4pPr>
            <a:lvl5pPr marL="2286000" lvl="4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ourier Prime"/>
              <a:buChar char="○"/>
              <a:defRPr sz="2200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5pPr>
            <a:lvl6pPr marL="2743200" lvl="5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ourier Prime"/>
              <a:buChar char="■"/>
              <a:defRPr sz="2200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6pPr>
            <a:lvl7pPr marL="3200400" lvl="6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ourier Prime"/>
              <a:buChar char="●"/>
              <a:defRPr sz="2200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7pPr>
            <a:lvl8pPr marL="3657600" lvl="7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ourier Prime"/>
              <a:buChar char="○"/>
              <a:defRPr sz="2200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8pPr>
            <a:lvl9pPr marL="4114800" lvl="8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Courier Prime"/>
              <a:buChar char="■"/>
              <a:defRPr sz="2200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/>
          <p:nvPr/>
        </p:nvSpPr>
        <p:spPr>
          <a:xfrm rot="5400000">
            <a:off x="-462658" y="6119355"/>
            <a:ext cx="1131345" cy="114589"/>
          </a:xfrm>
          <a:custGeom>
            <a:avLst/>
            <a:gdLst/>
            <a:ahLst/>
            <a:cxnLst/>
            <a:rect l="l" t="t" r="r" b="b"/>
            <a:pathLst>
              <a:path w="919793" h="87640" extrusionOk="0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4" r:id="rId4"/>
    <p:sldLayoutId id="2147483658" r:id="rId5"/>
    <p:sldLayoutId id="2147483659" r:id="rId6"/>
    <p:sldLayoutId id="2147483666" r:id="rId7"/>
    <p:sldLayoutId id="214748366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" name="Google Shape;1350;p23"/>
          <p:cNvSpPr txBox="1">
            <a:spLocks noGrp="1"/>
          </p:cNvSpPr>
          <p:nvPr>
            <p:ph type="subTitle" idx="1"/>
          </p:nvPr>
        </p:nvSpPr>
        <p:spPr>
          <a:xfrm>
            <a:off x="526942" y="2538316"/>
            <a:ext cx="3941689" cy="995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500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  <a:ea typeface="Kaph" panose="02000600000000000000" pitchFamily="2" charset="0"/>
              </a:rPr>
              <a:t>Потапова Юлия Александровна, старший воспитатель</a:t>
            </a:r>
            <a:endParaRPr sz="2500" dirty="0">
              <a:solidFill>
                <a:schemeClr val="accent2">
                  <a:lumMod val="10000"/>
                </a:schemeClr>
              </a:solidFill>
              <a:latin typeface="Comic Sans MS" panose="030F0702030302020204" pitchFamily="66" charset="0"/>
              <a:ea typeface="Kaph" panose="02000600000000000000" pitchFamily="2" charset="0"/>
            </a:endParaRPr>
          </a:p>
        </p:txBody>
      </p:sp>
      <p:sp>
        <p:nvSpPr>
          <p:cNvPr id="1351" name="Google Shape;1351;p23"/>
          <p:cNvSpPr txBox="1">
            <a:spLocks noGrp="1"/>
          </p:cNvSpPr>
          <p:nvPr>
            <p:ph type="ctrTitle"/>
          </p:nvPr>
        </p:nvSpPr>
        <p:spPr>
          <a:xfrm>
            <a:off x="4961287" y="1913785"/>
            <a:ext cx="6211800" cy="273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/>
          <a:p>
            <a:pPr lvl="0" algn="ctr"/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Kaph" panose="02000600000000000000" pitchFamily="2" charset="0"/>
              </a:rPr>
              <a:t>Педагогические </a:t>
            </a: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Kaph" panose="02000600000000000000" pitchFamily="2" charset="0"/>
              </a:rPr>
              <a:t>условия 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Kaph" panose="02000600000000000000" pitchFamily="2" charset="0"/>
              </a:rPr>
              <a:t>реализации деятельностного подхода в ДОУ</a:t>
            </a:r>
            <a:endParaRPr sz="3600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  <a:ea typeface="Kaph" panose="02000600000000000000" pitchFamily="2" charset="0"/>
            </a:endParaRPr>
          </a:p>
        </p:txBody>
      </p:sp>
      <p:sp>
        <p:nvSpPr>
          <p:cNvPr id="1353" name="Google Shape;1353;p23"/>
          <p:cNvSpPr/>
          <p:nvPr/>
        </p:nvSpPr>
        <p:spPr>
          <a:xfrm rot="-2700000">
            <a:off x="1339125" y="245535"/>
            <a:ext cx="1410730" cy="1229923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4" name="Google Shape;1444;p29"/>
          <p:cNvGrpSpPr/>
          <p:nvPr/>
        </p:nvGrpSpPr>
        <p:grpSpPr>
          <a:xfrm rot="4236770">
            <a:off x="10782235" y="5195626"/>
            <a:ext cx="1171268" cy="1282668"/>
            <a:chOff x="8226892" y="4688527"/>
            <a:chExt cx="1213515" cy="1564663"/>
          </a:xfrm>
        </p:grpSpPr>
        <p:sp>
          <p:nvSpPr>
            <p:cNvPr id="1445" name="Google Shape;1445;p29"/>
            <p:cNvSpPr/>
            <p:nvPr/>
          </p:nvSpPr>
          <p:spPr>
            <a:xfrm>
              <a:off x="8226892" y="5241705"/>
              <a:ext cx="1211864" cy="957314"/>
            </a:xfrm>
            <a:custGeom>
              <a:avLst/>
              <a:gdLst/>
              <a:ahLst/>
              <a:cxnLst/>
              <a:rect l="l" t="t" r="r" b="b"/>
              <a:pathLst>
                <a:path w="1211863" h="957315" extrusionOk="0">
                  <a:moveTo>
                    <a:pt x="940922" y="16"/>
                  </a:moveTo>
                  <a:cubicBezTo>
                    <a:pt x="926491" y="-231"/>
                    <a:pt x="911994" y="2331"/>
                    <a:pt x="897764" y="8055"/>
                  </a:cubicBezTo>
                  <a:lnTo>
                    <a:pt x="69680" y="341735"/>
                  </a:lnTo>
                  <a:cubicBezTo>
                    <a:pt x="12758" y="364652"/>
                    <a:pt x="-14855" y="429175"/>
                    <a:pt x="8062" y="486096"/>
                  </a:cubicBezTo>
                  <a:cubicBezTo>
                    <a:pt x="13120" y="498641"/>
                    <a:pt x="164644" y="875088"/>
                    <a:pt x="169692" y="887632"/>
                  </a:cubicBezTo>
                  <a:cubicBezTo>
                    <a:pt x="192619" y="944553"/>
                    <a:pt x="257436" y="972176"/>
                    <a:pt x="314358" y="949249"/>
                  </a:cubicBezTo>
                  <a:lnTo>
                    <a:pt x="1142433" y="615579"/>
                  </a:lnTo>
                  <a:cubicBezTo>
                    <a:pt x="1199354" y="592652"/>
                    <a:pt x="1226681" y="527835"/>
                    <a:pt x="1203755" y="470913"/>
                  </a:cubicBezTo>
                  <a:lnTo>
                    <a:pt x="1042125" y="69673"/>
                  </a:lnTo>
                  <a:cubicBezTo>
                    <a:pt x="1024932" y="26982"/>
                    <a:pt x="984213" y="769"/>
                    <a:pt x="940922" y="16"/>
                  </a:cubicBezTo>
                  <a:close/>
                  <a:moveTo>
                    <a:pt x="940331" y="38421"/>
                  </a:moveTo>
                  <a:cubicBezTo>
                    <a:pt x="968630" y="38907"/>
                    <a:pt x="995167" y="56052"/>
                    <a:pt x="1006406" y="83960"/>
                  </a:cubicBezTo>
                  <a:lnTo>
                    <a:pt x="1168331" y="485496"/>
                  </a:lnTo>
                  <a:cubicBezTo>
                    <a:pt x="1183324" y="522710"/>
                    <a:pt x="1165064" y="564868"/>
                    <a:pt x="1127850" y="579860"/>
                  </a:cubicBezTo>
                  <a:lnTo>
                    <a:pt x="300070" y="913530"/>
                  </a:lnTo>
                  <a:cubicBezTo>
                    <a:pt x="262856" y="928513"/>
                    <a:pt x="220403" y="910263"/>
                    <a:pt x="205411" y="873049"/>
                  </a:cubicBezTo>
                  <a:cubicBezTo>
                    <a:pt x="200363" y="860505"/>
                    <a:pt x="48839" y="484353"/>
                    <a:pt x="43781" y="471808"/>
                  </a:cubicBezTo>
                  <a:cubicBezTo>
                    <a:pt x="28798" y="434594"/>
                    <a:pt x="46753" y="392142"/>
                    <a:pt x="83967" y="377149"/>
                  </a:cubicBezTo>
                  <a:lnTo>
                    <a:pt x="912051" y="43774"/>
                  </a:lnTo>
                  <a:cubicBezTo>
                    <a:pt x="921358" y="40031"/>
                    <a:pt x="930892" y="38259"/>
                    <a:pt x="940331" y="38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29"/>
            <p:cNvSpPr/>
            <p:nvPr/>
          </p:nvSpPr>
          <p:spPr>
            <a:xfrm>
              <a:off x="8267523" y="4688527"/>
              <a:ext cx="896116" cy="1382469"/>
            </a:xfrm>
            <a:custGeom>
              <a:avLst/>
              <a:gdLst/>
              <a:ahLst/>
              <a:cxnLst/>
              <a:rect l="l" t="t" r="r" b="b"/>
              <a:pathLst>
                <a:path w="896116" h="1382469" extrusionOk="0">
                  <a:moveTo>
                    <a:pt x="314501" y="154"/>
                  </a:moveTo>
                  <a:cubicBezTo>
                    <a:pt x="269200" y="-1361"/>
                    <a:pt x="219756" y="8336"/>
                    <a:pt x="171035" y="28729"/>
                  </a:cubicBezTo>
                  <a:cubicBezTo>
                    <a:pt x="39562" y="83764"/>
                    <a:pt x="-33799" y="195226"/>
                    <a:pt x="15359" y="306440"/>
                  </a:cubicBezTo>
                  <a:cubicBezTo>
                    <a:pt x="37924" y="357494"/>
                    <a:pt x="66994" y="393746"/>
                    <a:pt x="101084" y="416577"/>
                  </a:cubicBezTo>
                  <a:cubicBezTo>
                    <a:pt x="143632" y="445076"/>
                    <a:pt x="188590" y="450143"/>
                    <a:pt x="229671" y="441580"/>
                  </a:cubicBezTo>
                  <a:lnTo>
                    <a:pt x="505896" y="1382469"/>
                  </a:lnTo>
                  <a:lnTo>
                    <a:pt x="542806" y="1371754"/>
                  </a:lnTo>
                  <a:lnTo>
                    <a:pt x="261218" y="412701"/>
                  </a:lnTo>
                  <a:cubicBezTo>
                    <a:pt x="258027" y="401813"/>
                    <a:pt x="246159" y="396279"/>
                    <a:pt x="235625" y="400499"/>
                  </a:cubicBezTo>
                  <a:cubicBezTo>
                    <a:pt x="234062" y="401127"/>
                    <a:pt x="230500" y="402251"/>
                    <a:pt x="225204" y="403480"/>
                  </a:cubicBezTo>
                  <a:cubicBezTo>
                    <a:pt x="192552" y="411062"/>
                    <a:pt x="156529" y="407500"/>
                    <a:pt x="122515" y="384725"/>
                  </a:cubicBezTo>
                  <a:cubicBezTo>
                    <a:pt x="94759" y="366142"/>
                    <a:pt x="70509" y="335615"/>
                    <a:pt x="50773" y="290961"/>
                  </a:cubicBezTo>
                  <a:cubicBezTo>
                    <a:pt x="12035" y="203303"/>
                    <a:pt x="71937" y="111863"/>
                    <a:pt x="185914" y="64152"/>
                  </a:cubicBezTo>
                  <a:cubicBezTo>
                    <a:pt x="299090" y="16775"/>
                    <a:pt x="411466" y="35701"/>
                    <a:pt x="449937" y="118025"/>
                  </a:cubicBezTo>
                  <a:cubicBezTo>
                    <a:pt x="491180" y="206294"/>
                    <a:pt x="478369" y="267492"/>
                    <a:pt x="432973" y="310307"/>
                  </a:cubicBezTo>
                  <a:cubicBezTo>
                    <a:pt x="423762" y="318993"/>
                    <a:pt x="413971" y="326366"/>
                    <a:pt x="404093" y="332043"/>
                  </a:cubicBezTo>
                  <a:cubicBezTo>
                    <a:pt x="398312" y="335367"/>
                    <a:pt x="394006" y="337167"/>
                    <a:pt x="391892" y="337996"/>
                  </a:cubicBezTo>
                  <a:cubicBezTo>
                    <a:pt x="381071" y="342215"/>
                    <a:pt x="376480" y="355198"/>
                    <a:pt x="382071" y="365380"/>
                  </a:cubicBezTo>
                  <a:lnTo>
                    <a:pt x="862189" y="1239890"/>
                  </a:lnTo>
                  <a:lnTo>
                    <a:pt x="896117" y="1221440"/>
                  </a:lnTo>
                  <a:lnTo>
                    <a:pt x="425229" y="363894"/>
                  </a:lnTo>
                  <a:cubicBezTo>
                    <a:pt x="436878" y="356998"/>
                    <a:pt x="448575" y="348559"/>
                    <a:pt x="459462" y="338291"/>
                  </a:cubicBezTo>
                  <a:cubicBezTo>
                    <a:pt x="516774" y="284237"/>
                    <a:pt x="533128" y="205160"/>
                    <a:pt x="484760" y="101652"/>
                  </a:cubicBezTo>
                  <a:cubicBezTo>
                    <a:pt x="454157" y="36168"/>
                    <a:pt x="390006" y="2687"/>
                    <a:pt x="314501" y="1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29"/>
            <p:cNvSpPr/>
            <p:nvPr/>
          </p:nvSpPr>
          <p:spPr>
            <a:xfrm>
              <a:off x="8492322" y="6119370"/>
              <a:ext cx="282398" cy="133820"/>
            </a:xfrm>
            <a:custGeom>
              <a:avLst/>
              <a:gdLst/>
              <a:ahLst/>
              <a:cxnLst/>
              <a:rect l="l" t="t" r="r" b="b"/>
              <a:pathLst>
                <a:path w="282398" h="133820" extrusionOk="0">
                  <a:moveTo>
                    <a:pt x="1110" y="118533"/>
                  </a:moveTo>
                  <a:cubicBezTo>
                    <a:pt x="-2147" y="110151"/>
                    <a:pt x="2006" y="100702"/>
                    <a:pt x="10397" y="97445"/>
                  </a:cubicBezTo>
                  <a:lnTo>
                    <a:pt x="258295" y="1109"/>
                  </a:lnTo>
                  <a:cubicBezTo>
                    <a:pt x="266686" y="-2149"/>
                    <a:pt x="276126" y="2014"/>
                    <a:pt x="279393" y="10405"/>
                  </a:cubicBezTo>
                  <a:lnTo>
                    <a:pt x="281288" y="15282"/>
                  </a:lnTo>
                  <a:cubicBezTo>
                    <a:pt x="284546" y="23674"/>
                    <a:pt x="280393" y="33122"/>
                    <a:pt x="272001" y="36380"/>
                  </a:cubicBezTo>
                  <a:lnTo>
                    <a:pt x="24104" y="132706"/>
                  </a:lnTo>
                  <a:cubicBezTo>
                    <a:pt x="15712" y="135973"/>
                    <a:pt x="6273" y="131811"/>
                    <a:pt x="3006" y="123420"/>
                  </a:cubicBezTo>
                  <a:lnTo>
                    <a:pt x="1110" y="118533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29"/>
            <p:cNvSpPr/>
            <p:nvPr/>
          </p:nvSpPr>
          <p:spPr>
            <a:xfrm>
              <a:off x="8824578" y="5984028"/>
              <a:ext cx="282396" cy="133818"/>
            </a:xfrm>
            <a:custGeom>
              <a:avLst/>
              <a:gdLst/>
              <a:ahLst/>
              <a:cxnLst/>
              <a:rect l="l" t="t" r="r" b="b"/>
              <a:pathLst>
                <a:path w="282396" h="133818" extrusionOk="0">
                  <a:moveTo>
                    <a:pt x="1114" y="118534"/>
                  </a:moveTo>
                  <a:cubicBezTo>
                    <a:pt x="-2153" y="110143"/>
                    <a:pt x="2009" y="100694"/>
                    <a:pt x="10401" y="97437"/>
                  </a:cubicBezTo>
                  <a:lnTo>
                    <a:pt x="258289" y="1110"/>
                  </a:lnTo>
                  <a:cubicBezTo>
                    <a:pt x="266681" y="-2147"/>
                    <a:pt x="276129" y="2006"/>
                    <a:pt x="279387" y="10397"/>
                  </a:cubicBezTo>
                  <a:lnTo>
                    <a:pt x="281283" y="15283"/>
                  </a:lnTo>
                  <a:cubicBezTo>
                    <a:pt x="284549" y="23675"/>
                    <a:pt x="280387" y="33114"/>
                    <a:pt x="271996" y="36381"/>
                  </a:cubicBezTo>
                  <a:lnTo>
                    <a:pt x="24108" y="132708"/>
                  </a:lnTo>
                  <a:cubicBezTo>
                    <a:pt x="15716" y="135965"/>
                    <a:pt x="6267" y="131812"/>
                    <a:pt x="3010" y="123421"/>
                  </a:cubicBezTo>
                  <a:lnTo>
                    <a:pt x="1114" y="118534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29"/>
            <p:cNvSpPr/>
            <p:nvPr/>
          </p:nvSpPr>
          <p:spPr>
            <a:xfrm>
              <a:off x="9158011" y="5851712"/>
              <a:ext cx="282396" cy="133821"/>
            </a:xfrm>
            <a:custGeom>
              <a:avLst/>
              <a:gdLst/>
              <a:ahLst/>
              <a:cxnLst/>
              <a:rect l="l" t="t" r="r" b="b"/>
              <a:pathLst>
                <a:path w="282396" h="133821" extrusionOk="0">
                  <a:moveTo>
                    <a:pt x="1114" y="118538"/>
                  </a:moveTo>
                  <a:cubicBezTo>
                    <a:pt x="-2153" y="110147"/>
                    <a:pt x="2010" y="100698"/>
                    <a:pt x="10401" y="97441"/>
                  </a:cubicBezTo>
                  <a:lnTo>
                    <a:pt x="258289" y="1114"/>
                  </a:lnTo>
                  <a:cubicBezTo>
                    <a:pt x="266681" y="-2153"/>
                    <a:pt x="276129" y="2009"/>
                    <a:pt x="279387" y="10401"/>
                  </a:cubicBezTo>
                  <a:lnTo>
                    <a:pt x="281283" y="15287"/>
                  </a:lnTo>
                  <a:cubicBezTo>
                    <a:pt x="284550" y="23679"/>
                    <a:pt x="280387" y="33118"/>
                    <a:pt x="271996" y="36385"/>
                  </a:cubicBezTo>
                  <a:lnTo>
                    <a:pt x="24108" y="132712"/>
                  </a:lnTo>
                  <a:cubicBezTo>
                    <a:pt x="15716" y="135969"/>
                    <a:pt x="6267" y="131816"/>
                    <a:pt x="3010" y="123425"/>
                  </a:cubicBezTo>
                  <a:lnTo>
                    <a:pt x="1114" y="118538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891861" y="689789"/>
            <a:ext cx="811924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У ребенка сто рук, сто мыслей, сто способов думать, играть и говорить.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Сто способов слушать, восхищаться, любить.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Сто радостных чувств, чтобы петь и понимать.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Сто миров, чтобы совершать открытия.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У ребенка сто языков, но у него крадут девяносто девять из них.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Школа и культура отделяют голову от тела.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Они учат: думать без рук, делать без головы, слушать молча, понимать без радости, а любить и восторгаться только на Пасху и Рождество.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Они учат: открывать уже существующий мир, а девяносто девять из ста миров крадут.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Они </a:t>
            </a:r>
            <a:r>
              <a:rPr lang="ru-RU" sz="1600" b="1" i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учат</a:t>
            </a:r>
            <a:r>
              <a:rPr lang="ru-RU" sz="1600" b="1" i="1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:: </a:t>
            </a: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игра и труд, реальность и фантазия, наука и воображение, небо и земля, разум и мечты – вещи, несовместимые друг с другом.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В общем, учат, что нет никакой сотни.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600" b="1" i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Ребенок говорит: «Сотня есть!»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</a:t>
            </a:r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pPr algn="r" fontAlgn="ctr"/>
            <a:r>
              <a:rPr lang="ru-RU" sz="2000" dirty="0" err="1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Лорис</a:t>
            </a:r>
            <a:r>
              <a:rPr lang="ru-RU" sz="20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Малагуцци</a:t>
            </a:r>
            <a:r>
              <a:rPr lang="ru-RU" sz="20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, основатель </a:t>
            </a:r>
            <a:r>
              <a:rPr lang="ru-RU" sz="2000" dirty="0" err="1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Реджио</a:t>
            </a:r>
            <a:r>
              <a:rPr lang="ru-RU" sz="20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-педагогики</a:t>
            </a:r>
            <a:endParaRPr lang="ru-RU" sz="2000" dirty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67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2" name="Google Shape;1442;p29"/>
          <p:cNvSpPr txBox="1">
            <a:spLocks noGrp="1"/>
          </p:cNvSpPr>
          <p:nvPr>
            <p:ph type="title"/>
          </p:nvPr>
        </p:nvSpPr>
        <p:spPr>
          <a:xfrm>
            <a:off x="3468414" y="774422"/>
            <a:ext cx="763471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ourier Prime"/>
                <a:cs typeface="Courier Prime"/>
              </a:rPr>
              <a:t>Планируемые результаты</a:t>
            </a:r>
            <a:endParaRPr sz="2800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  <a:ea typeface="Courier Prime"/>
              <a:cs typeface="Courier Prime"/>
            </a:endParaRPr>
          </a:p>
        </p:txBody>
      </p:sp>
      <p:sp>
        <p:nvSpPr>
          <p:cNvPr id="1443" name="Google Shape;1443;p29"/>
          <p:cNvSpPr txBox="1">
            <a:spLocks noGrp="1"/>
          </p:cNvSpPr>
          <p:nvPr>
            <p:ph type="body" idx="1"/>
          </p:nvPr>
        </p:nvSpPr>
        <p:spPr>
          <a:xfrm>
            <a:off x="1487840" y="1641877"/>
            <a:ext cx="9559424" cy="419816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marL="88900" indent="0">
              <a:buNone/>
            </a:pPr>
            <a:r>
              <a:rPr lang="ru-RU" sz="1600" b="1" dirty="0" smtClean="0">
                <a:latin typeface="Comic Sans MS" panose="030F0702030302020204" pitchFamily="66" charset="0"/>
              </a:rPr>
              <a:t>К 6 годам </a:t>
            </a:r>
          </a:p>
          <a:p>
            <a:pPr marL="88900" indent="0">
              <a:buNone/>
            </a:pPr>
            <a:r>
              <a:rPr lang="ru-RU" sz="1600" b="1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- </a:t>
            </a:r>
            <a:r>
              <a:rPr lang="ru-RU" sz="1600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Ребёнок </a:t>
            </a:r>
            <a:r>
              <a:rPr lang="ru-RU" sz="1600" i="1" dirty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проявляет инициативу и самостоятельность в процессе придумывания загадок, сказок, </a:t>
            </a:r>
            <a:r>
              <a:rPr lang="ru-RU" sz="1600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рассказов…</a:t>
            </a:r>
          </a:p>
          <a:p>
            <a:pPr>
              <a:buFontTx/>
              <a:buChar char="-"/>
            </a:pPr>
            <a:r>
              <a:rPr lang="ru-RU" sz="1600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Ребёнок </a:t>
            </a:r>
            <a:r>
              <a:rPr lang="ru-RU" sz="1600" i="1" dirty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испытывает познавательный интерес к событиям, находящимся за рамками личного опыта, фантазирует, предлагает пути решения </a:t>
            </a:r>
            <a:r>
              <a:rPr lang="ru-RU" sz="1600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проблем</a:t>
            </a:r>
            <a:r>
              <a:rPr lang="ru-RU" sz="1600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…</a:t>
            </a:r>
          </a:p>
          <a:p>
            <a:pPr>
              <a:buFontTx/>
              <a:buChar char="-"/>
            </a:pPr>
            <a:r>
              <a:rPr lang="ru-RU" sz="1600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Ребёнок </a:t>
            </a:r>
            <a:r>
              <a:rPr lang="ru-RU" sz="1600" i="1" dirty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проявляет доступный возрасту самоконтроль, способен привлечь внимание других детей и организовать знакомую подвижную </a:t>
            </a:r>
            <a:r>
              <a:rPr lang="ru-RU" sz="1600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игру…</a:t>
            </a:r>
          </a:p>
          <a:p>
            <a:pPr>
              <a:buFontTx/>
              <a:buChar char="-"/>
            </a:pPr>
            <a:r>
              <a:rPr lang="ru-RU" sz="1600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Ребёнок </a:t>
            </a:r>
            <a:r>
              <a:rPr lang="ru-RU" sz="1600" i="1" dirty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регулирует свою активность в деятельности, умеет соблюдать очередность и учитывать права других людей, проявляет инициативу в общении и деятельности, задает вопросы различной направленности, слушает и понимает взрослого, действует по правилу или образцу в разных видах деятельности, способен к произвольным </a:t>
            </a:r>
            <a:r>
              <a:rPr lang="ru-RU" sz="1600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действиям</a:t>
            </a:r>
          </a:p>
          <a:p>
            <a:pPr>
              <a:buFontTx/>
              <a:buChar char="-"/>
            </a:pPr>
            <a:r>
              <a:rPr lang="ru-RU" sz="1600" i="1" dirty="0" smtClean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Ребёнок </a:t>
            </a:r>
            <a:r>
              <a:rPr lang="ru-RU" sz="1600" i="1" dirty="0">
                <a:solidFill>
                  <a:schemeClr val="accent2">
                    <a:lumMod val="10000"/>
                  </a:schemeClr>
                </a:solidFill>
                <a:latin typeface="Comic Sans MS" panose="030F0702030302020204" pitchFamily="66" charset="0"/>
              </a:rPr>
              <a:t>принимает активное участие в праздничных программах и их подготовке…</a:t>
            </a:r>
          </a:p>
          <a:p>
            <a:pPr marL="88900" indent="0">
              <a:buNone/>
            </a:pPr>
            <a:endParaRPr lang="ru-RU" sz="1600" dirty="0" smtClean="0">
              <a:latin typeface="Comic Sans MS" panose="030F0702030302020204" pitchFamily="66" charset="0"/>
            </a:endParaRPr>
          </a:p>
        </p:txBody>
      </p:sp>
      <p:grpSp>
        <p:nvGrpSpPr>
          <p:cNvPr id="1444" name="Google Shape;1444;p29"/>
          <p:cNvGrpSpPr/>
          <p:nvPr/>
        </p:nvGrpSpPr>
        <p:grpSpPr>
          <a:xfrm rot="4236770">
            <a:off x="10726078" y="5383768"/>
            <a:ext cx="868234" cy="1119468"/>
            <a:chOff x="8226890" y="4688527"/>
            <a:chExt cx="1213517" cy="1564663"/>
          </a:xfrm>
        </p:grpSpPr>
        <p:sp>
          <p:nvSpPr>
            <p:cNvPr id="1445" name="Google Shape;1445;p29"/>
            <p:cNvSpPr/>
            <p:nvPr/>
          </p:nvSpPr>
          <p:spPr>
            <a:xfrm>
              <a:off x="8226890" y="5241705"/>
              <a:ext cx="1211863" cy="957315"/>
            </a:xfrm>
            <a:custGeom>
              <a:avLst/>
              <a:gdLst/>
              <a:ahLst/>
              <a:cxnLst/>
              <a:rect l="l" t="t" r="r" b="b"/>
              <a:pathLst>
                <a:path w="1211863" h="957315" extrusionOk="0">
                  <a:moveTo>
                    <a:pt x="940922" y="16"/>
                  </a:moveTo>
                  <a:cubicBezTo>
                    <a:pt x="926491" y="-231"/>
                    <a:pt x="911994" y="2331"/>
                    <a:pt x="897764" y="8055"/>
                  </a:cubicBezTo>
                  <a:lnTo>
                    <a:pt x="69680" y="341735"/>
                  </a:lnTo>
                  <a:cubicBezTo>
                    <a:pt x="12758" y="364652"/>
                    <a:pt x="-14855" y="429175"/>
                    <a:pt x="8062" y="486096"/>
                  </a:cubicBezTo>
                  <a:cubicBezTo>
                    <a:pt x="13120" y="498641"/>
                    <a:pt x="164644" y="875088"/>
                    <a:pt x="169692" y="887632"/>
                  </a:cubicBezTo>
                  <a:cubicBezTo>
                    <a:pt x="192619" y="944553"/>
                    <a:pt x="257436" y="972176"/>
                    <a:pt x="314358" y="949249"/>
                  </a:cubicBezTo>
                  <a:lnTo>
                    <a:pt x="1142433" y="615579"/>
                  </a:lnTo>
                  <a:cubicBezTo>
                    <a:pt x="1199354" y="592652"/>
                    <a:pt x="1226681" y="527835"/>
                    <a:pt x="1203755" y="470913"/>
                  </a:cubicBezTo>
                  <a:lnTo>
                    <a:pt x="1042125" y="69673"/>
                  </a:lnTo>
                  <a:cubicBezTo>
                    <a:pt x="1024932" y="26982"/>
                    <a:pt x="984213" y="769"/>
                    <a:pt x="940922" y="16"/>
                  </a:cubicBezTo>
                  <a:close/>
                  <a:moveTo>
                    <a:pt x="940331" y="38421"/>
                  </a:moveTo>
                  <a:cubicBezTo>
                    <a:pt x="968630" y="38907"/>
                    <a:pt x="995167" y="56052"/>
                    <a:pt x="1006406" y="83960"/>
                  </a:cubicBezTo>
                  <a:lnTo>
                    <a:pt x="1168331" y="485496"/>
                  </a:lnTo>
                  <a:cubicBezTo>
                    <a:pt x="1183324" y="522710"/>
                    <a:pt x="1165064" y="564868"/>
                    <a:pt x="1127850" y="579860"/>
                  </a:cubicBezTo>
                  <a:lnTo>
                    <a:pt x="300070" y="913530"/>
                  </a:lnTo>
                  <a:cubicBezTo>
                    <a:pt x="262856" y="928513"/>
                    <a:pt x="220403" y="910263"/>
                    <a:pt x="205411" y="873049"/>
                  </a:cubicBezTo>
                  <a:cubicBezTo>
                    <a:pt x="200363" y="860505"/>
                    <a:pt x="48839" y="484353"/>
                    <a:pt x="43781" y="471808"/>
                  </a:cubicBezTo>
                  <a:cubicBezTo>
                    <a:pt x="28798" y="434594"/>
                    <a:pt x="46753" y="392142"/>
                    <a:pt x="83967" y="377149"/>
                  </a:cubicBezTo>
                  <a:lnTo>
                    <a:pt x="912051" y="43774"/>
                  </a:lnTo>
                  <a:cubicBezTo>
                    <a:pt x="921358" y="40031"/>
                    <a:pt x="930892" y="38259"/>
                    <a:pt x="940331" y="38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29"/>
            <p:cNvSpPr/>
            <p:nvPr/>
          </p:nvSpPr>
          <p:spPr>
            <a:xfrm>
              <a:off x="8267523" y="4688527"/>
              <a:ext cx="896116" cy="1382469"/>
            </a:xfrm>
            <a:custGeom>
              <a:avLst/>
              <a:gdLst/>
              <a:ahLst/>
              <a:cxnLst/>
              <a:rect l="l" t="t" r="r" b="b"/>
              <a:pathLst>
                <a:path w="896116" h="1382469" extrusionOk="0">
                  <a:moveTo>
                    <a:pt x="314501" y="154"/>
                  </a:moveTo>
                  <a:cubicBezTo>
                    <a:pt x="269200" y="-1361"/>
                    <a:pt x="219756" y="8336"/>
                    <a:pt x="171035" y="28729"/>
                  </a:cubicBezTo>
                  <a:cubicBezTo>
                    <a:pt x="39562" y="83764"/>
                    <a:pt x="-33799" y="195226"/>
                    <a:pt x="15359" y="306440"/>
                  </a:cubicBezTo>
                  <a:cubicBezTo>
                    <a:pt x="37924" y="357494"/>
                    <a:pt x="66994" y="393746"/>
                    <a:pt x="101084" y="416577"/>
                  </a:cubicBezTo>
                  <a:cubicBezTo>
                    <a:pt x="143632" y="445076"/>
                    <a:pt x="188590" y="450143"/>
                    <a:pt x="229671" y="441580"/>
                  </a:cubicBezTo>
                  <a:lnTo>
                    <a:pt x="505896" y="1382469"/>
                  </a:lnTo>
                  <a:lnTo>
                    <a:pt x="542806" y="1371754"/>
                  </a:lnTo>
                  <a:lnTo>
                    <a:pt x="261218" y="412701"/>
                  </a:lnTo>
                  <a:cubicBezTo>
                    <a:pt x="258027" y="401813"/>
                    <a:pt x="246159" y="396279"/>
                    <a:pt x="235625" y="400499"/>
                  </a:cubicBezTo>
                  <a:cubicBezTo>
                    <a:pt x="234062" y="401127"/>
                    <a:pt x="230500" y="402251"/>
                    <a:pt x="225204" y="403480"/>
                  </a:cubicBezTo>
                  <a:cubicBezTo>
                    <a:pt x="192552" y="411062"/>
                    <a:pt x="156529" y="407500"/>
                    <a:pt x="122515" y="384725"/>
                  </a:cubicBezTo>
                  <a:cubicBezTo>
                    <a:pt x="94759" y="366142"/>
                    <a:pt x="70509" y="335615"/>
                    <a:pt x="50773" y="290961"/>
                  </a:cubicBezTo>
                  <a:cubicBezTo>
                    <a:pt x="12035" y="203303"/>
                    <a:pt x="71937" y="111863"/>
                    <a:pt x="185914" y="64152"/>
                  </a:cubicBezTo>
                  <a:cubicBezTo>
                    <a:pt x="299090" y="16775"/>
                    <a:pt x="411466" y="35701"/>
                    <a:pt x="449937" y="118025"/>
                  </a:cubicBezTo>
                  <a:cubicBezTo>
                    <a:pt x="491180" y="206294"/>
                    <a:pt x="478369" y="267492"/>
                    <a:pt x="432973" y="310307"/>
                  </a:cubicBezTo>
                  <a:cubicBezTo>
                    <a:pt x="423762" y="318993"/>
                    <a:pt x="413971" y="326366"/>
                    <a:pt x="404093" y="332043"/>
                  </a:cubicBezTo>
                  <a:cubicBezTo>
                    <a:pt x="398312" y="335367"/>
                    <a:pt x="394006" y="337167"/>
                    <a:pt x="391892" y="337996"/>
                  </a:cubicBezTo>
                  <a:cubicBezTo>
                    <a:pt x="381071" y="342215"/>
                    <a:pt x="376480" y="355198"/>
                    <a:pt x="382071" y="365380"/>
                  </a:cubicBezTo>
                  <a:lnTo>
                    <a:pt x="862189" y="1239890"/>
                  </a:lnTo>
                  <a:lnTo>
                    <a:pt x="896117" y="1221440"/>
                  </a:lnTo>
                  <a:lnTo>
                    <a:pt x="425229" y="363894"/>
                  </a:lnTo>
                  <a:cubicBezTo>
                    <a:pt x="436878" y="356998"/>
                    <a:pt x="448575" y="348559"/>
                    <a:pt x="459462" y="338291"/>
                  </a:cubicBezTo>
                  <a:cubicBezTo>
                    <a:pt x="516774" y="284237"/>
                    <a:pt x="533128" y="205160"/>
                    <a:pt x="484760" y="101652"/>
                  </a:cubicBezTo>
                  <a:cubicBezTo>
                    <a:pt x="454157" y="36168"/>
                    <a:pt x="390006" y="2687"/>
                    <a:pt x="314501" y="1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29"/>
            <p:cNvSpPr/>
            <p:nvPr/>
          </p:nvSpPr>
          <p:spPr>
            <a:xfrm>
              <a:off x="8492322" y="6119370"/>
              <a:ext cx="282398" cy="133820"/>
            </a:xfrm>
            <a:custGeom>
              <a:avLst/>
              <a:gdLst/>
              <a:ahLst/>
              <a:cxnLst/>
              <a:rect l="l" t="t" r="r" b="b"/>
              <a:pathLst>
                <a:path w="282398" h="133820" extrusionOk="0">
                  <a:moveTo>
                    <a:pt x="1110" y="118533"/>
                  </a:moveTo>
                  <a:cubicBezTo>
                    <a:pt x="-2147" y="110151"/>
                    <a:pt x="2006" y="100702"/>
                    <a:pt x="10397" y="97445"/>
                  </a:cubicBezTo>
                  <a:lnTo>
                    <a:pt x="258295" y="1109"/>
                  </a:lnTo>
                  <a:cubicBezTo>
                    <a:pt x="266686" y="-2149"/>
                    <a:pt x="276126" y="2014"/>
                    <a:pt x="279393" y="10405"/>
                  </a:cubicBezTo>
                  <a:lnTo>
                    <a:pt x="281288" y="15282"/>
                  </a:lnTo>
                  <a:cubicBezTo>
                    <a:pt x="284546" y="23674"/>
                    <a:pt x="280393" y="33122"/>
                    <a:pt x="272001" y="36380"/>
                  </a:cubicBezTo>
                  <a:lnTo>
                    <a:pt x="24104" y="132706"/>
                  </a:lnTo>
                  <a:cubicBezTo>
                    <a:pt x="15712" y="135973"/>
                    <a:pt x="6273" y="131811"/>
                    <a:pt x="3006" y="123420"/>
                  </a:cubicBezTo>
                  <a:lnTo>
                    <a:pt x="1110" y="118533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29"/>
            <p:cNvSpPr/>
            <p:nvPr/>
          </p:nvSpPr>
          <p:spPr>
            <a:xfrm>
              <a:off x="8824578" y="5984028"/>
              <a:ext cx="282396" cy="133818"/>
            </a:xfrm>
            <a:custGeom>
              <a:avLst/>
              <a:gdLst/>
              <a:ahLst/>
              <a:cxnLst/>
              <a:rect l="l" t="t" r="r" b="b"/>
              <a:pathLst>
                <a:path w="282396" h="133818" extrusionOk="0">
                  <a:moveTo>
                    <a:pt x="1114" y="118534"/>
                  </a:moveTo>
                  <a:cubicBezTo>
                    <a:pt x="-2153" y="110143"/>
                    <a:pt x="2009" y="100694"/>
                    <a:pt x="10401" y="97437"/>
                  </a:cubicBezTo>
                  <a:lnTo>
                    <a:pt x="258289" y="1110"/>
                  </a:lnTo>
                  <a:cubicBezTo>
                    <a:pt x="266681" y="-2147"/>
                    <a:pt x="276129" y="2006"/>
                    <a:pt x="279387" y="10397"/>
                  </a:cubicBezTo>
                  <a:lnTo>
                    <a:pt x="281283" y="15283"/>
                  </a:lnTo>
                  <a:cubicBezTo>
                    <a:pt x="284549" y="23675"/>
                    <a:pt x="280387" y="33114"/>
                    <a:pt x="271996" y="36381"/>
                  </a:cubicBezTo>
                  <a:lnTo>
                    <a:pt x="24108" y="132708"/>
                  </a:lnTo>
                  <a:cubicBezTo>
                    <a:pt x="15716" y="135965"/>
                    <a:pt x="6267" y="131812"/>
                    <a:pt x="3010" y="123421"/>
                  </a:cubicBezTo>
                  <a:lnTo>
                    <a:pt x="1114" y="118534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29"/>
            <p:cNvSpPr/>
            <p:nvPr/>
          </p:nvSpPr>
          <p:spPr>
            <a:xfrm>
              <a:off x="9158011" y="5851712"/>
              <a:ext cx="282396" cy="133821"/>
            </a:xfrm>
            <a:custGeom>
              <a:avLst/>
              <a:gdLst/>
              <a:ahLst/>
              <a:cxnLst/>
              <a:rect l="l" t="t" r="r" b="b"/>
              <a:pathLst>
                <a:path w="282396" h="133821" extrusionOk="0">
                  <a:moveTo>
                    <a:pt x="1114" y="118538"/>
                  </a:moveTo>
                  <a:cubicBezTo>
                    <a:pt x="-2153" y="110147"/>
                    <a:pt x="2010" y="100698"/>
                    <a:pt x="10401" y="97441"/>
                  </a:cubicBezTo>
                  <a:lnTo>
                    <a:pt x="258289" y="1114"/>
                  </a:lnTo>
                  <a:cubicBezTo>
                    <a:pt x="266681" y="-2153"/>
                    <a:pt x="276129" y="2009"/>
                    <a:pt x="279387" y="10401"/>
                  </a:cubicBezTo>
                  <a:lnTo>
                    <a:pt x="281283" y="15287"/>
                  </a:lnTo>
                  <a:cubicBezTo>
                    <a:pt x="284550" y="23679"/>
                    <a:pt x="280387" y="33118"/>
                    <a:pt x="271996" y="36385"/>
                  </a:cubicBezTo>
                  <a:lnTo>
                    <a:pt x="24108" y="132712"/>
                  </a:lnTo>
                  <a:cubicBezTo>
                    <a:pt x="15716" y="135969"/>
                    <a:pt x="6267" y="131816"/>
                    <a:pt x="3010" y="123425"/>
                  </a:cubicBezTo>
                  <a:lnTo>
                    <a:pt x="1114" y="118538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Google Shape;1442;p29"/>
          <p:cNvSpPr txBox="1">
            <a:spLocks/>
          </p:cNvSpPr>
          <p:nvPr/>
        </p:nvSpPr>
        <p:spPr>
          <a:xfrm>
            <a:off x="0" y="774422"/>
            <a:ext cx="1456841" cy="2077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ourgette"/>
              <a:buNone/>
              <a:defRPr sz="4500" b="1" i="0" u="none" strike="noStrike" cap="none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9pPr>
          </a:lstStyle>
          <a:p>
            <a:pPr algn="ctr"/>
            <a:r>
              <a:rPr lang="ru-RU" sz="2400" dirty="0" smtClean="0">
                <a:latin typeface="Comic Sans MS" panose="030F0702030302020204" pitchFamily="66" charset="0"/>
              </a:rPr>
              <a:t>ФГОС ДО п.3.2.1.</a:t>
            </a:r>
            <a:endParaRPr lang="ru-RU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Google Shape;1370;p25"/>
          <p:cNvSpPr txBox="1">
            <a:spLocks noGrp="1"/>
          </p:cNvSpPr>
          <p:nvPr>
            <p:ph type="body" idx="1"/>
          </p:nvPr>
        </p:nvSpPr>
        <p:spPr>
          <a:xfrm>
            <a:off x="1460090" y="1365059"/>
            <a:ext cx="5691632" cy="411451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811213" algn="ctr">
              <a:buNone/>
            </a:pP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«Через деятельность и в процессе деятельности человек становится самим собой»</a:t>
            </a:r>
            <a:endParaRPr sz="3600" dirty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72" name="Google Shape;1372;p25"/>
          <p:cNvSpPr/>
          <p:nvPr/>
        </p:nvSpPr>
        <p:spPr>
          <a:xfrm rot="-4584081">
            <a:off x="7209894" y="2271039"/>
            <a:ext cx="1410031" cy="1229313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73" name="Google Shape;1373;p25"/>
          <p:cNvGrpSpPr/>
          <p:nvPr/>
        </p:nvGrpSpPr>
        <p:grpSpPr>
          <a:xfrm rot="4236770">
            <a:off x="1328783" y="5206593"/>
            <a:ext cx="868234" cy="1119468"/>
            <a:chOff x="8226890" y="4688527"/>
            <a:chExt cx="1213517" cy="1564663"/>
          </a:xfrm>
        </p:grpSpPr>
        <p:sp>
          <p:nvSpPr>
            <p:cNvPr id="1374" name="Google Shape;1374;p25"/>
            <p:cNvSpPr/>
            <p:nvPr/>
          </p:nvSpPr>
          <p:spPr>
            <a:xfrm>
              <a:off x="8226890" y="5241705"/>
              <a:ext cx="1211863" cy="957315"/>
            </a:xfrm>
            <a:custGeom>
              <a:avLst/>
              <a:gdLst/>
              <a:ahLst/>
              <a:cxnLst/>
              <a:rect l="l" t="t" r="r" b="b"/>
              <a:pathLst>
                <a:path w="1211863" h="957315" extrusionOk="0">
                  <a:moveTo>
                    <a:pt x="940922" y="16"/>
                  </a:moveTo>
                  <a:cubicBezTo>
                    <a:pt x="926491" y="-231"/>
                    <a:pt x="911994" y="2331"/>
                    <a:pt x="897764" y="8055"/>
                  </a:cubicBezTo>
                  <a:lnTo>
                    <a:pt x="69680" y="341735"/>
                  </a:lnTo>
                  <a:cubicBezTo>
                    <a:pt x="12758" y="364652"/>
                    <a:pt x="-14855" y="429175"/>
                    <a:pt x="8062" y="486096"/>
                  </a:cubicBezTo>
                  <a:cubicBezTo>
                    <a:pt x="13120" y="498641"/>
                    <a:pt x="164644" y="875088"/>
                    <a:pt x="169692" y="887632"/>
                  </a:cubicBezTo>
                  <a:cubicBezTo>
                    <a:pt x="192619" y="944553"/>
                    <a:pt x="257436" y="972176"/>
                    <a:pt x="314358" y="949249"/>
                  </a:cubicBezTo>
                  <a:lnTo>
                    <a:pt x="1142433" y="615579"/>
                  </a:lnTo>
                  <a:cubicBezTo>
                    <a:pt x="1199354" y="592652"/>
                    <a:pt x="1226681" y="527835"/>
                    <a:pt x="1203755" y="470913"/>
                  </a:cubicBezTo>
                  <a:lnTo>
                    <a:pt x="1042125" y="69673"/>
                  </a:lnTo>
                  <a:cubicBezTo>
                    <a:pt x="1024932" y="26982"/>
                    <a:pt x="984213" y="769"/>
                    <a:pt x="940922" y="16"/>
                  </a:cubicBezTo>
                  <a:close/>
                  <a:moveTo>
                    <a:pt x="940331" y="38421"/>
                  </a:moveTo>
                  <a:cubicBezTo>
                    <a:pt x="968630" y="38907"/>
                    <a:pt x="995167" y="56052"/>
                    <a:pt x="1006406" y="83960"/>
                  </a:cubicBezTo>
                  <a:lnTo>
                    <a:pt x="1168331" y="485496"/>
                  </a:lnTo>
                  <a:cubicBezTo>
                    <a:pt x="1183324" y="522710"/>
                    <a:pt x="1165064" y="564868"/>
                    <a:pt x="1127850" y="579860"/>
                  </a:cubicBezTo>
                  <a:lnTo>
                    <a:pt x="300070" y="913530"/>
                  </a:lnTo>
                  <a:cubicBezTo>
                    <a:pt x="262856" y="928513"/>
                    <a:pt x="220403" y="910263"/>
                    <a:pt x="205411" y="873049"/>
                  </a:cubicBezTo>
                  <a:cubicBezTo>
                    <a:pt x="200363" y="860505"/>
                    <a:pt x="48839" y="484353"/>
                    <a:pt x="43781" y="471808"/>
                  </a:cubicBezTo>
                  <a:cubicBezTo>
                    <a:pt x="28798" y="434594"/>
                    <a:pt x="46753" y="392142"/>
                    <a:pt x="83967" y="377149"/>
                  </a:cubicBezTo>
                  <a:lnTo>
                    <a:pt x="912051" y="43774"/>
                  </a:lnTo>
                  <a:cubicBezTo>
                    <a:pt x="921358" y="40031"/>
                    <a:pt x="930892" y="38259"/>
                    <a:pt x="940331" y="38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5" name="Google Shape;1375;p25"/>
            <p:cNvSpPr/>
            <p:nvPr/>
          </p:nvSpPr>
          <p:spPr>
            <a:xfrm>
              <a:off x="8267523" y="4688527"/>
              <a:ext cx="896116" cy="1382469"/>
            </a:xfrm>
            <a:custGeom>
              <a:avLst/>
              <a:gdLst/>
              <a:ahLst/>
              <a:cxnLst/>
              <a:rect l="l" t="t" r="r" b="b"/>
              <a:pathLst>
                <a:path w="896116" h="1382469" extrusionOk="0">
                  <a:moveTo>
                    <a:pt x="314501" y="154"/>
                  </a:moveTo>
                  <a:cubicBezTo>
                    <a:pt x="269200" y="-1361"/>
                    <a:pt x="219756" y="8336"/>
                    <a:pt x="171035" y="28729"/>
                  </a:cubicBezTo>
                  <a:cubicBezTo>
                    <a:pt x="39562" y="83764"/>
                    <a:pt x="-33799" y="195226"/>
                    <a:pt x="15359" y="306440"/>
                  </a:cubicBezTo>
                  <a:cubicBezTo>
                    <a:pt x="37924" y="357494"/>
                    <a:pt x="66994" y="393746"/>
                    <a:pt x="101084" y="416577"/>
                  </a:cubicBezTo>
                  <a:cubicBezTo>
                    <a:pt x="143632" y="445076"/>
                    <a:pt x="188590" y="450143"/>
                    <a:pt x="229671" y="441580"/>
                  </a:cubicBezTo>
                  <a:lnTo>
                    <a:pt x="505896" y="1382469"/>
                  </a:lnTo>
                  <a:lnTo>
                    <a:pt x="542806" y="1371754"/>
                  </a:lnTo>
                  <a:lnTo>
                    <a:pt x="261218" y="412701"/>
                  </a:lnTo>
                  <a:cubicBezTo>
                    <a:pt x="258027" y="401813"/>
                    <a:pt x="246159" y="396279"/>
                    <a:pt x="235625" y="400499"/>
                  </a:cubicBezTo>
                  <a:cubicBezTo>
                    <a:pt x="234062" y="401127"/>
                    <a:pt x="230500" y="402251"/>
                    <a:pt x="225204" y="403480"/>
                  </a:cubicBezTo>
                  <a:cubicBezTo>
                    <a:pt x="192552" y="411062"/>
                    <a:pt x="156529" y="407500"/>
                    <a:pt x="122515" y="384725"/>
                  </a:cubicBezTo>
                  <a:cubicBezTo>
                    <a:pt x="94759" y="366142"/>
                    <a:pt x="70509" y="335615"/>
                    <a:pt x="50773" y="290961"/>
                  </a:cubicBezTo>
                  <a:cubicBezTo>
                    <a:pt x="12035" y="203303"/>
                    <a:pt x="71937" y="111863"/>
                    <a:pt x="185914" y="64152"/>
                  </a:cubicBezTo>
                  <a:cubicBezTo>
                    <a:pt x="299090" y="16775"/>
                    <a:pt x="411466" y="35701"/>
                    <a:pt x="449937" y="118025"/>
                  </a:cubicBezTo>
                  <a:cubicBezTo>
                    <a:pt x="491180" y="206294"/>
                    <a:pt x="478369" y="267492"/>
                    <a:pt x="432973" y="310307"/>
                  </a:cubicBezTo>
                  <a:cubicBezTo>
                    <a:pt x="423762" y="318993"/>
                    <a:pt x="413971" y="326366"/>
                    <a:pt x="404093" y="332043"/>
                  </a:cubicBezTo>
                  <a:cubicBezTo>
                    <a:pt x="398312" y="335367"/>
                    <a:pt x="394006" y="337167"/>
                    <a:pt x="391892" y="337996"/>
                  </a:cubicBezTo>
                  <a:cubicBezTo>
                    <a:pt x="381071" y="342215"/>
                    <a:pt x="376480" y="355198"/>
                    <a:pt x="382071" y="365380"/>
                  </a:cubicBezTo>
                  <a:lnTo>
                    <a:pt x="862189" y="1239890"/>
                  </a:lnTo>
                  <a:lnTo>
                    <a:pt x="896117" y="1221440"/>
                  </a:lnTo>
                  <a:lnTo>
                    <a:pt x="425229" y="363894"/>
                  </a:lnTo>
                  <a:cubicBezTo>
                    <a:pt x="436878" y="356998"/>
                    <a:pt x="448575" y="348559"/>
                    <a:pt x="459462" y="338291"/>
                  </a:cubicBezTo>
                  <a:cubicBezTo>
                    <a:pt x="516774" y="284237"/>
                    <a:pt x="533128" y="205160"/>
                    <a:pt x="484760" y="101652"/>
                  </a:cubicBezTo>
                  <a:cubicBezTo>
                    <a:pt x="454157" y="36168"/>
                    <a:pt x="390006" y="2687"/>
                    <a:pt x="314501" y="1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6" name="Google Shape;1376;p25"/>
            <p:cNvSpPr/>
            <p:nvPr/>
          </p:nvSpPr>
          <p:spPr>
            <a:xfrm>
              <a:off x="8492322" y="6119370"/>
              <a:ext cx="282398" cy="133820"/>
            </a:xfrm>
            <a:custGeom>
              <a:avLst/>
              <a:gdLst/>
              <a:ahLst/>
              <a:cxnLst/>
              <a:rect l="l" t="t" r="r" b="b"/>
              <a:pathLst>
                <a:path w="282398" h="133820" extrusionOk="0">
                  <a:moveTo>
                    <a:pt x="1110" y="118533"/>
                  </a:moveTo>
                  <a:cubicBezTo>
                    <a:pt x="-2147" y="110151"/>
                    <a:pt x="2006" y="100702"/>
                    <a:pt x="10397" y="97445"/>
                  </a:cubicBezTo>
                  <a:lnTo>
                    <a:pt x="258295" y="1109"/>
                  </a:lnTo>
                  <a:cubicBezTo>
                    <a:pt x="266686" y="-2149"/>
                    <a:pt x="276126" y="2014"/>
                    <a:pt x="279393" y="10405"/>
                  </a:cubicBezTo>
                  <a:lnTo>
                    <a:pt x="281288" y="15282"/>
                  </a:lnTo>
                  <a:cubicBezTo>
                    <a:pt x="284546" y="23674"/>
                    <a:pt x="280393" y="33122"/>
                    <a:pt x="272001" y="36380"/>
                  </a:cubicBezTo>
                  <a:lnTo>
                    <a:pt x="24104" y="132706"/>
                  </a:lnTo>
                  <a:cubicBezTo>
                    <a:pt x="15712" y="135973"/>
                    <a:pt x="6273" y="131811"/>
                    <a:pt x="3006" y="123420"/>
                  </a:cubicBezTo>
                  <a:lnTo>
                    <a:pt x="1110" y="118533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7" name="Google Shape;1377;p25"/>
            <p:cNvSpPr/>
            <p:nvPr/>
          </p:nvSpPr>
          <p:spPr>
            <a:xfrm>
              <a:off x="8824578" y="5984028"/>
              <a:ext cx="282396" cy="133818"/>
            </a:xfrm>
            <a:custGeom>
              <a:avLst/>
              <a:gdLst/>
              <a:ahLst/>
              <a:cxnLst/>
              <a:rect l="l" t="t" r="r" b="b"/>
              <a:pathLst>
                <a:path w="282396" h="133818" extrusionOk="0">
                  <a:moveTo>
                    <a:pt x="1114" y="118534"/>
                  </a:moveTo>
                  <a:cubicBezTo>
                    <a:pt x="-2153" y="110143"/>
                    <a:pt x="2009" y="100694"/>
                    <a:pt x="10401" y="97437"/>
                  </a:cubicBezTo>
                  <a:lnTo>
                    <a:pt x="258289" y="1110"/>
                  </a:lnTo>
                  <a:cubicBezTo>
                    <a:pt x="266681" y="-2147"/>
                    <a:pt x="276129" y="2006"/>
                    <a:pt x="279387" y="10397"/>
                  </a:cubicBezTo>
                  <a:lnTo>
                    <a:pt x="281283" y="15283"/>
                  </a:lnTo>
                  <a:cubicBezTo>
                    <a:pt x="284549" y="23675"/>
                    <a:pt x="280387" y="33114"/>
                    <a:pt x="271996" y="36381"/>
                  </a:cubicBezTo>
                  <a:lnTo>
                    <a:pt x="24108" y="132708"/>
                  </a:lnTo>
                  <a:cubicBezTo>
                    <a:pt x="15716" y="135965"/>
                    <a:pt x="6267" y="131812"/>
                    <a:pt x="3010" y="123421"/>
                  </a:cubicBezTo>
                  <a:lnTo>
                    <a:pt x="1114" y="118534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8" name="Google Shape;1378;p25"/>
            <p:cNvSpPr/>
            <p:nvPr/>
          </p:nvSpPr>
          <p:spPr>
            <a:xfrm>
              <a:off x="9158011" y="5851712"/>
              <a:ext cx="282396" cy="133821"/>
            </a:xfrm>
            <a:custGeom>
              <a:avLst/>
              <a:gdLst/>
              <a:ahLst/>
              <a:cxnLst/>
              <a:rect l="l" t="t" r="r" b="b"/>
              <a:pathLst>
                <a:path w="282396" h="133821" extrusionOk="0">
                  <a:moveTo>
                    <a:pt x="1114" y="118538"/>
                  </a:moveTo>
                  <a:cubicBezTo>
                    <a:pt x="-2153" y="110147"/>
                    <a:pt x="2010" y="100698"/>
                    <a:pt x="10401" y="97441"/>
                  </a:cubicBezTo>
                  <a:lnTo>
                    <a:pt x="258289" y="1114"/>
                  </a:lnTo>
                  <a:cubicBezTo>
                    <a:pt x="266681" y="-2153"/>
                    <a:pt x="276129" y="2009"/>
                    <a:pt x="279387" y="10401"/>
                  </a:cubicBezTo>
                  <a:lnTo>
                    <a:pt x="281283" y="15287"/>
                  </a:lnTo>
                  <a:cubicBezTo>
                    <a:pt x="284550" y="23679"/>
                    <a:pt x="280387" y="33118"/>
                    <a:pt x="271996" y="36385"/>
                  </a:cubicBezTo>
                  <a:lnTo>
                    <a:pt x="24108" y="132712"/>
                  </a:lnTo>
                  <a:cubicBezTo>
                    <a:pt x="15716" y="135969"/>
                    <a:pt x="6267" y="131816"/>
                    <a:pt x="3010" y="123425"/>
                  </a:cubicBezTo>
                  <a:lnTo>
                    <a:pt x="1114" y="118538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8678098" y="186740"/>
            <a:ext cx="2030421" cy="2698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4">
                    <a:lumMod val="10000"/>
                  </a:schemeClr>
                </a:solidFill>
                <a:latin typeface="Comic Sans MS" panose="030F0702030302020204" pitchFamily="66" charset="0"/>
              </a:rPr>
              <a:t>А.А. Леонтьев, академик РАО, </a:t>
            </a:r>
            <a:r>
              <a:rPr lang="ru-RU" sz="1600" dirty="0">
                <a:solidFill>
                  <a:schemeClr val="accent4">
                    <a:lumMod val="10000"/>
                  </a:schemeClr>
                </a:solidFill>
                <a:latin typeface="Comic Sans MS" panose="030F0702030302020204" pitchFamily="66" charset="0"/>
              </a:rPr>
              <a:t>д</a:t>
            </a:r>
            <a:r>
              <a:rPr lang="ru-RU" sz="1600" dirty="0" smtClean="0">
                <a:solidFill>
                  <a:schemeClr val="accent4">
                    <a:lumMod val="10000"/>
                  </a:schemeClr>
                </a:solidFill>
                <a:latin typeface="Comic Sans MS" panose="030F0702030302020204" pitchFamily="66" charset="0"/>
              </a:rPr>
              <a:t>октор психологических наук, профессор</a:t>
            </a:r>
            <a:endParaRPr lang="ru-RU" sz="1600" dirty="0">
              <a:solidFill>
                <a:schemeClr val="accent4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10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Google Shape;1370;p25"/>
          <p:cNvSpPr txBox="1">
            <a:spLocks noGrp="1"/>
          </p:cNvSpPr>
          <p:nvPr>
            <p:ph type="body" idx="1"/>
          </p:nvPr>
        </p:nvSpPr>
        <p:spPr>
          <a:xfrm>
            <a:off x="1041167" y="1354482"/>
            <a:ext cx="7402746" cy="472196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Деятельность</a:t>
            </a:r>
            <a:r>
              <a:rPr lang="ru-RU" sz="2400" dirty="0" smtClean="0">
                <a:latin typeface="Comic Sans MS" panose="030F0702030302020204" pitchFamily="66" charset="0"/>
              </a:rPr>
              <a:t> – это целенаправленный процесс, т.е. процесс, направленный на достижение результат (цели), к которому стремится субъект</a:t>
            </a:r>
          </a:p>
          <a:p>
            <a:pPr marL="0" lvl="0" indent="811213" algn="ctr">
              <a:buNone/>
            </a:pPr>
            <a:endParaRPr lang="ru-RU" sz="3600" dirty="0" smtClean="0">
              <a:latin typeface="Comic Sans MS" panose="030F0702030302020204" pitchFamily="66" charset="0"/>
            </a:endParaRPr>
          </a:p>
          <a:p>
            <a:pPr marL="0" lvl="0" indent="0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Деятельностный 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подход </a:t>
            </a:r>
            <a:r>
              <a:rPr lang="ru-RU" sz="2400" dirty="0">
                <a:latin typeface="Comic Sans MS" panose="030F0702030302020204" pitchFamily="66" charset="0"/>
              </a:rPr>
              <a:t>заключается в рассмотрении образовательного процесса как процесса деятельности ребенка, направленного на «становление его сознания и личности в целом»</a:t>
            </a:r>
            <a:endParaRPr sz="2400" dirty="0">
              <a:latin typeface="Comic Sans MS" panose="030F0702030302020204" pitchFamily="66" charset="0"/>
            </a:endParaRPr>
          </a:p>
        </p:txBody>
      </p:sp>
      <p:sp>
        <p:nvSpPr>
          <p:cNvPr id="1372" name="Google Shape;1372;p25"/>
          <p:cNvSpPr/>
          <p:nvPr/>
        </p:nvSpPr>
        <p:spPr>
          <a:xfrm rot="-4584081">
            <a:off x="7209894" y="2271039"/>
            <a:ext cx="1410031" cy="1229313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73" name="Google Shape;1373;p25"/>
          <p:cNvGrpSpPr/>
          <p:nvPr/>
        </p:nvGrpSpPr>
        <p:grpSpPr>
          <a:xfrm rot="4236770">
            <a:off x="2398167" y="35571"/>
            <a:ext cx="868234" cy="1119468"/>
            <a:chOff x="8226890" y="4688527"/>
            <a:chExt cx="1213517" cy="1564663"/>
          </a:xfrm>
        </p:grpSpPr>
        <p:sp>
          <p:nvSpPr>
            <p:cNvPr id="1374" name="Google Shape;1374;p25"/>
            <p:cNvSpPr/>
            <p:nvPr/>
          </p:nvSpPr>
          <p:spPr>
            <a:xfrm>
              <a:off x="8226890" y="5241705"/>
              <a:ext cx="1211863" cy="957315"/>
            </a:xfrm>
            <a:custGeom>
              <a:avLst/>
              <a:gdLst/>
              <a:ahLst/>
              <a:cxnLst/>
              <a:rect l="l" t="t" r="r" b="b"/>
              <a:pathLst>
                <a:path w="1211863" h="957315" extrusionOk="0">
                  <a:moveTo>
                    <a:pt x="940922" y="16"/>
                  </a:moveTo>
                  <a:cubicBezTo>
                    <a:pt x="926491" y="-231"/>
                    <a:pt x="911994" y="2331"/>
                    <a:pt x="897764" y="8055"/>
                  </a:cubicBezTo>
                  <a:lnTo>
                    <a:pt x="69680" y="341735"/>
                  </a:lnTo>
                  <a:cubicBezTo>
                    <a:pt x="12758" y="364652"/>
                    <a:pt x="-14855" y="429175"/>
                    <a:pt x="8062" y="486096"/>
                  </a:cubicBezTo>
                  <a:cubicBezTo>
                    <a:pt x="13120" y="498641"/>
                    <a:pt x="164644" y="875088"/>
                    <a:pt x="169692" y="887632"/>
                  </a:cubicBezTo>
                  <a:cubicBezTo>
                    <a:pt x="192619" y="944553"/>
                    <a:pt x="257436" y="972176"/>
                    <a:pt x="314358" y="949249"/>
                  </a:cubicBezTo>
                  <a:lnTo>
                    <a:pt x="1142433" y="615579"/>
                  </a:lnTo>
                  <a:cubicBezTo>
                    <a:pt x="1199354" y="592652"/>
                    <a:pt x="1226681" y="527835"/>
                    <a:pt x="1203755" y="470913"/>
                  </a:cubicBezTo>
                  <a:lnTo>
                    <a:pt x="1042125" y="69673"/>
                  </a:lnTo>
                  <a:cubicBezTo>
                    <a:pt x="1024932" y="26982"/>
                    <a:pt x="984213" y="769"/>
                    <a:pt x="940922" y="16"/>
                  </a:cubicBezTo>
                  <a:close/>
                  <a:moveTo>
                    <a:pt x="940331" y="38421"/>
                  </a:moveTo>
                  <a:cubicBezTo>
                    <a:pt x="968630" y="38907"/>
                    <a:pt x="995167" y="56052"/>
                    <a:pt x="1006406" y="83960"/>
                  </a:cubicBezTo>
                  <a:lnTo>
                    <a:pt x="1168331" y="485496"/>
                  </a:lnTo>
                  <a:cubicBezTo>
                    <a:pt x="1183324" y="522710"/>
                    <a:pt x="1165064" y="564868"/>
                    <a:pt x="1127850" y="579860"/>
                  </a:cubicBezTo>
                  <a:lnTo>
                    <a:pt x="300070" y="913530"/>
                  </a:lnTo>
                  <a:cubicBezTo>
                    <a:pt x="262856" y="928513"/>
                    <a:pt x="220403" y="910263"/>
                    <a:pt x="205411" y="873049"/>
                  </a:cubicBezTo>
                  <a:cubicBezTo>
                    <a:pt x="200363" y="860505"/>
                    <a:pt x="48839" y="484353"/>
                    <a:pt x="43781" y="471808"/>
                  </a:cubicBezTo>
                  <a:cubicBezTo>
                    <a:pt x="28798" y="434594"/>
                    <a:pt x="46753" y="392142"/>
                    <a:pt x="83967" y="377149"/>
                  </a:cubicBezTo>
                  <a:lnTo>
                    <a:pt x="912051" y="43774"/>
                  </a:lnTo>
                  <a:cubicBezTo>
                    <a:pt x="921358" y="40031"/>
                    <a:pt x="930892" y="38259"/>
                    <a:pt x="940331" y="38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5" name="Google Shape;1375;p25"/>
            <p:cNvSpPr/>
            <p:nvPr/>
          </p:nvSpPr>
          <p:spPr>
            <a:xfrm>
              <a:off x="8267523" y="4688527"/>
              <a:ext cx="896116" cy="1382469"/>
            </a:xfrm>
            <a:custGeom>
              <a:avLst/>
              <a:gdLst/>
              <a:ahLst/>
              <a:cxnLst/>
              <a:rect l="l" t="t" r="r" b="b"/>
              <a:pathLst>
                <a:path w="896116" h="1382469" extrusionOk="0">
                  <a:moveTo>
                    <a:pt x="314501" y="154"/>
                  </a:moveTo>
                  <a:cubicBezTo>
                    <a:pt x="269200" y="-1361"/>
                    <a:pt x="219756" y="8336"/>
                    <a:pt x="171035" y="28729"/>
                  </a:cubicBezTo>
                  <a:cubicBezTo>
                    <a:pt x="39562" y="83764"/>
                    <a:pt x="-33799" y="195226"/>
                    <a:pt x="15359" y="306440"/>
                  </a:cubicBezTo>
                  <a:cubicBezTo>
                    <a:pt x="37924" y="357494"/>
                    <a:pt x="66994" y="393746"/>
                    <a:pt x="101084" y="416577"/>
                  </a:cubicBezTo>
                  <a:cubicBezTo>
                    <a:pt x="143632" y="445076"/>
                    <a:pt x="188590" y="450143"/>
                    <a:pt x="229671" y="441580"/>
                  </a:cubicBezTo>
                  <a:lnTo>
                    <a:pt x="505896" y="1382469"/>
                  </a:lnTo>
                  <a:lnTo>
                    <a:pt x="542806" y="1371754"/>
                  </a:lnTo>
                  <a:lnTo>
                    <a:pt x="261218" y="412701"/>
                  </a:lnTo>
                  <a:cubicBezTo>
                    <a:pt x="258027" y="401813"/>
                    <a:pt x="246159" y="396279"/>
                    <a:pt x="235625" y="400499"/>
                  </a:cubicBezTo>
                  <a:cubicBezTo>
                    <a:pt x="234062" y="401127"/>
                    <a:pt x="230500" y="402251"/>
                    <a:pt x="225204" y="403480"/>
                  </a:cubicBezTo>
                  <a:cubicBezTo>
                    <a:pt x="192552" y="411062"/>
                    <a:pt x="156529" y="407500"/>
                    <a:pt x="122515" y="384725"/>
                  </a:cubicBezTo>
                  <a:cubicBezTo>
                    <a:pt x="94759" y="366142"/>
                    <a:pt x="70509" y="335615"/>
                    <a:pt x="50773" y="290961"/>
                  </a:cubicBezTo>
                  <a:cubicBezTo>
                    <a:pt x="12035" y="203303"/>
                    <a:pt x="71937" y="111863"/>
                    <a:pt x="185914" y="64152"/>
                  </a:cubicBezTo>
                  <a:cubicBezTo>
                    <a:pt x="299090" y="16775"/>
                    <a:pt x="411466" y="35701"/>
                    <a:pt x="449937" y="118025"/>
                  </a:cubicBezTo>
                  <a:cubicBezTo>
                    <a:pt x="491180" y="206294"/>
                    <a:pt x="478369" y="267492"/>
                    <a:pt x="432973" y="310307"/>
                  </a:cubicBezTo>
                  <a:cubicBezTo>
                    <a:pt x="423762" y="318993"/>
                    <a:pt x="413971" y="326366"/>
                    <a:pt x="404093" y="332043"/>
                  </a:cubicBezTo>
                  <a:cubicBezTo>
                    <a:pt x="398312" y="335367"/>
                    <a:pt x="394006" y="337167"/>
                    <a:pt x="391892" y="337996"/>
                  </a:cubicBezTo>
                  <a:cubicBezTo>
                    <a:pt x="381071" y="342215"/>
                    <a:pt x="376480" y="355198"/>
                    <a:pt x="382071" y="365380"/>
                  </a:cubicBezTo>
                  <a:lnTo>
                    <a:pt x="862189" y="1239890"/>
                  </a:lnTo>
                  <a:lnTo>
                    <a:pt x="896117" y="1221440"/>
                  </a:lnTo>
                  <a:lnTo>
                    <a:pt x="425229" y="363894"/>
                  </a:lnTo>
                  <a:cubicBezTo>
                    <a:pt x="436878" y="356998"/>
                    <a:pt x="448575" y="348559"/>
                    <a:pt x="459462" y="338291"/>
                  </a:cubicBezTo>
                  <a:cubicBezTo>
                    <a:pt x="516774" y="284237"/>
                    <a:pt x="533128" y="205160"/>
                    <a:pt x="484760" y="101652"/>
                  </a:cubicBezTo>
                  <a:cubicBezTo>
                    <a:pt x="454157" y="36168"/>
                    <a:pt x="390006" y="2687"/>
                    <a:pt x="314501" y="1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6" name="Google Shape;1376;p25"/>
            <p:cNvSpPr/>
            <p:nvPr/>
          </p:nvSpPr>
          <p:spPr>
            <a:xfrm>
              <a:off x="8492322" y="6119370"/>
              <a:ext cx="282398" cy="133820"/>
            </a:xfrm>
            <a:custGeom>
              <a:avLst/>
              <a:gdLst/>
              <a:ahLst/>
              <a:cxnLst/>
              <a:rect l="l" t="t" r="r" b="b"/>
              <a:pathLst>
                <a:path w="282398" h="133820" extrusionOk="0">
                  <a:moveTo>
                    <a:pt x="1110" y="118533"/>
                  </a:moveTo>
                  <a:cubicBezTo>
                    <a:pt x="-2147" y="110151"/>
                    <a:pt x="2006" y="100702"/>
                    <a:pt x="10397" y="97445"/>
                  </a:cubicBezTo>
                  <a:lnTo>
                    <a:pt x="258295" y="1109"/>
                  </a:lnTo>
                  <a:cubicBezTo>
                    <a:pt x="266686" y="-2149"/>
                    <a:pt x="276126" y="2014"/>
                    <a:pt x="279393" y="10405"/>
                  </a:cubicBezTo>
                  <a:lnTo>
                    <a:pt x="281288" y="15282"/>
                  </a:lnTo>
                  <a:cubicBezTo>
                    <a:pt x="284546" y="23674"/>
                    <a:pt x="280393" y="33122"/>
                    <a:pt x="272001" y="36380"/>
                  </a:cubicBezTo>
                  <a:lnTo>
                    <a:pt x="24104" y="132706"/>
                  </a:lnTo>
                  <a:cubicBezTo>
                    <a:pt x="15712" y="135973"/>
                    <a:pt x="6273" y="131811"/>
                    <a:pt x="3006" y="123420"/>
                  </a:cubicBezTo>
                  <a:lnTo>
                    <a:pt x="1110" y="118533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7" name="Google Shape;1377;p25"/>
            <p:cNvSpPr/>
            <p:nvPr/>
          </p:nvSpPr>
          <p:spPr>
            <a:xfrm>
              <a:off x="8824578" y="5984028"/>
              <a:ext cx="282396" cy="133818"/>
            </a:xfrm>
            <a:custGeom>
              <a:avLst/>
              <a:gdLst/>
              <a:ahLst/>
              <a:cxnLst/>
              <a:rect l="l" t="t" r="r" b="b"/>
              <a:pathLst>
                <a:path w="282396" h="133818" extrusionOk="0">
                  <a:moveTo>
                    <a:pt x="1114" y="118534"/>
                  </a:moveTo>
                  <a:cubicBezTo>
                    <a:pt x="-2153" y="110143"/>
                    <a:pt x="2009" y="100694"/>
                    <a:pt x="10401" y="97437"/>
                  </a:cubicBezTo>
                  <a:lnTo>
                    <a:pt x="258289" y="1110"/>
                  </a:lnTo>
                  <a:cubicBezTo>
                    <a:pt x="266681" y="-2147"/>
                    <a:pt x="276129" y="2006"/>
                    <a:pt x="279387" y="10397"/>
                  </a:cubicBezTo>
                  <a:lnTo>
                    <a:pt x="281283" y="15283"/>
                  </a:lnTo>
                  <a:cubicBezTo>
                    <a:pt x="284549" y="23675"/>
                    <a:pt x="280387" y="33114"/>
                    <a:pt x="271996" y="36381"/>
                  </a:cubicBezTo>
                  <a:lnTo>
                    <a:pt x="24108" y="132708"/>
                  </a:lnTo>
                  <a:cubicBezTo>
                    <a:pt x="15716" y="135965"/>
                    <a:pt x="6267" y="131812"/>
                    <a:pt x="3010" y="123421"/>
                  </a:cubicBezTo>
                  <a:lnTo>
                    <a:pt x="1114" y="118534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8" name="Google Shape;1378;p25"/>
            <p:cNvSpPr/>
            <p:nvPr/>
          </p:nvSpPr>
          <p:spPr>
            <a:xfrm>
              <a:off x="9158011" y="5851712"/>
              <a:ext cx="282396" cy="133821"/>
            </a:xfrm>
            <a:custGeom>
              <a:avLst/>
              <a:gdLst/>
              <a:ahLst/>
              <a:cxnLst/>
              <a:rect l="l" t="t" r="r" b="b"/>
              <a:pathLst>
                <a:path w="282396" h="133821" extrusionOk="0">
                  <a:moveTo>
                    <a:pt x="1114" y="118538"/>
                  </a:moveTo>
                  <a:cubicBezTo>
                    <a:pt x="-2153" y="110147"/>
                    <a:pt x="2010" y="100698"/>
                    <a:pt x="10401" y="97441"/>
                  </a:cubicBezTo>
                  <a:lnTo>
                    <a:pt x="258289" y="1114"/>
                  </a:lnTo>
                  <a:cubicBezTo>
                    <a:pt x="266681" y="-2153"/>
                    <a:pt x="276129" y="2009"/>
                    <a:pt x="279387" y="10401"/>
                  </a:cubicBezTo>
                  <a:lnTo>
                    <a:pt x="281283" y="15287"/>
                  </a:lnTo>
                  <a:cubicBezTo>
                    <a:pt x="284550" y="23679"/>
                    <a:pt x="280387" y="33118"/>
                    <a:pt x="271996" y="36385"/>
                  </a:cubicBezTo>
                  <a:lnTo>
                    <a:pt x="24108" y="132712"/>
                  </a:lnTo>
                  <a:cubicBezTo>
                    <a:pt x="15716" y="135969"/>
                    <a:pt x="6267" y="131816"/>
                    <a:pt x="3010" y="123425"/>
                  </a:cubicBezTo>
                  <a:lnTo>
                    <a:pt x="1114" y="118538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8678098" y="186740"/>
            <a:ext cx="2030421" cy="2698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4">
                    <a:lumMod val="10000"/>
                  </a:schemeClr>
                </a:solidFill>
                <a:latin typeface="Comic Sans MS" panose="030F0702030302020204" pitchFamily="66" charset="0"/>
              </a:rPr>
              <a:t>А.А. Леонтьев, академик РАО, </a:t>
            </a:r>
            <a:r>
              <a:rPr lang="ru-RU" sz="1600" dirty="0">
                <a:solidFill>
                  <a:schemeClr val="accent4">
                    <a:lumMod val="10000"/>
                  </a:schemeClr>
                </a:solidFill>
                <a:latin typeface="Comic Sans MS" panose="030F0702030302020204" pitchFamily="66" charset="0"/>
              </a:rPr>
              <a:t>д</a:t>
            </a:r>
            <a:r>
              <a:rPr lang="ru-RU" sz="1600" dirty="0" smtClean="0">
                <a:solidFill>
                  <a:schemeClr val="accent4">
                    <a:lumMod val="10000"/>
                  </a:schemeClr>
                </a:solidFill>
                <a:latin typeface="Comic Sans MS" panose="030F0702030302020204" pitchFamily="66" charset="0"/>
              </a:rPr>
              <a:t>октор психологических наук, профессор</a:t>
            </a:r>
            <a:endParaRPr lang="ru-RU" sz="1600" dirty="0">
              <a:solidFill>
                <a:schemeClr val="accent4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73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6"/>
          <p:cNvSpPr txBox="1">
            <a:spLocks noGrp="1"/>
          </p:cNvSpPr>
          <p:nvPr>
            <p:ph type="title"/>
          </p:nvPr>
        </p:nvSpPr>
        <p:spPr>
          <a:xfrm>
            <a:off x="880052" y="607441"/>
            <a:ext cx="10097400" cy="664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ourier Prime"/>
                <a:cs typeface="Courier Prime"/>
                <a:sym typeface="Courier Prime"/>
              </a:rPr>
              <a:t>Деятельностный подход</a:t>
            </a:r>
            <a:endParaRPr sz="2800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  <a:ea typeface="Courier Prime"/>
              <a:cs typeface="Courier Prime"/>
              <a:sym typeface="Courier Prime"/>
            </a:endParaRPr>
          </a:p>
        </p:txBody>
      </p:sp>
      <p:sp>
        <p:nvSpPr>
          <p:cNvPr id="1384" name="Google Shape;1384;p26"/>
          <p:cNvSpPr txBox="1">
            <a:spLocks noGrp="1"/>
          </p:cNvSpPr>
          <p:nvPr>
            <p:ph type="subTitle" idx="1"/>
          </p:nvPr>
        </p:nvSpPr>
        <p:spPr>
          <a:xfrm>
            <a:off x="1025337" y="1538427"/>
            <a:ext cx="3207000" cy="65298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-RU" sz="1800" dirty="0" smtClean="0">
                <a:latin typeface="Comic Sans MS" panose="030F0702030302020204" pitchFamily="66" charset="0"/>
              </a:rPr>
              <a:t>ПРИНЦИПЫ </a:t>
            </a:r>
            <a:r>
              <a:rPr lang="ru-RU" sz="1800" dirty="0" smtClean="0"/>
              <a:t> </a:t>
            </a:r>
            <a:r>
              <a:rPr lang="ru-RU" sz="1800" dirty="0" smtClean="0">
                <a:latin typeface="Comic Sans MS" panose="030F0702030302020204" pitchFamily="66" charset="0"/>
              </a:rPr>
              <a:t>ФГОС п.1.4.</a:t>
            </a:r>
            <a:endParaRPr sz="1800" dirty="0">
              <a:latin typeface="Comic Sans MS" panose="030F0702030302020204" pitchFamily="66" charset="0"/>
            </a:endParaRPr>
          </a:p>
        </p:txBody>
      </p:sp>
      <p:sp>
        <p:nvSpPr>
          <p:cNvPr id="1385" name="Google Shape;1385;p26"/>
          <p:cNvSpPr txBox="1">
            <a:spLocks noGrp="1"/>
          </p:cNvSpPr>
          <p:nvPr>
            <p:ph type="body" idx="2"/>
          </p:nvPr>
        </p:nvSpPr>
        <p:spPr>
          <a:xfrm>
            <a:off x="880051" y="2195175"/>
            <a:ext cx="3379863" cy="411346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 fontScale="85000" lnSpcReduction="10000"/>
          </a:bodyPr>
          <a:lstStyle/>
          <a:p>
            <a:pPr marL="107950" indent="0">
              <a:buNone/>
            </a:pPr>
            <a:r>
              <a:rPr lang="ru-RU" sz="2400" dirty="0">
                <a:latin typeface="Comic Sans MS" panose="030F0702030302020204" pitchFamily="66" charset="0"/>
              </a:rPr>
              <a:t>Формирование 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познавательных интересов и познавательных действий </a:t>
            </a:r>
            <a:r>
              <a:rPr lang="ru-RU" sz="2400" dirty="0">
                <a:latin typeface="Comic Sans MS" panose="030F0702030302020204" pitchFamily="66" charset="0"/>
              </a:rPr>
              <a:t>ребенка в </a:t>
            </a:r>
            <a:r>
              <a:rPr lang="ru-RU" sz="25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различных видах деятельности</a:t>
            </a:r>
          </a:p>
          <a:p>
            <a:pPr marL="107950" indent="0">
              <a:buNone/>
            </a:pPr>
            <a:endParaRPr lang="ru-RU" sz="2400" dirty="0" smtClean="0">
              <a:latin typeface="Comic Sans MS" panose="030F0702030302020204" pitchFamily="66" charset="0"/>
            </a:endParaRPr>
          </a:p>
          <a:p>
            <a:pPr marL="107950" indent="0">
              <a:spcBef>
                <a:spcPts val="1800"/>
              </a:spcBef>
              <a:buNone/>
            </a:pPr>
            <a:r>
              <a:rPr lang="ru-RU" sz="2400" dirty="0">
                <a:latin typeface="Comic Sans MS" panose="030F0702030302020204" pitchFamily="66" charset="0"/>
              </a:rPr>
              <a:t>Поддержка инициативы детей 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в различных видах деятельности</a:t>
            </a:r>
          </a:p>
          <a:p>
            <a:pPr marL="107950" indent="0">
              <a:buNone/>
            </a:pPr>
            <a:endParaRPr lang="ru-RU" sz="2400" dirty="0" smtClean="0">
              <a:latin typeface="Comic Sans MS" panose="030F0702030302020204" pitchFamily="66" charset="0"/>
            </a:endParaRPr>
          </a:p>
          <a:p>
            <a:pPr marL="107950" indent="0">
              <a:buNone/>
            </a:pPr>
            <a:endParaRPr lang="ru-RU" sz="2400" dirty="0">
              <a:latin typeface="Comic Sans MS" panose="030F0702030302020204" pitchFamily="66" charset="0"/>
            </a:endParaRPr>
          </a:p>
        </p:txBody>
      </p:sp>
      <p:sp>
        <p:nvSpPr>
          <p:cNvPr id="1386" name="Google Shape;1386;p26"/>
          <p:cNvSpPr txBox="1">
            <a:spLocks noGrp="1"/>
          </p:cNvSpPr>
          <p:nvPr>
            <p:ph type="subTitle" idx="3"/>
          </p:nvPr>
        </p:nvSpPr>
        <p:spPr>
          <a:xfrm>
            <a:off x="4486753" y="1538427"/>
            <a:ext cx="3207000" cy="461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-RU" sz="1800" dirty="0"/>
              <a:t>ФГОС п.2.6.</a:t>
            </a:r>
            <a:endParaRPr sz="1800" dirty="0"/>
          </a:p>
        </p:txBody>
      </p:sp>
      <p:sp>
        <p:nvSpPr>
          <p:cNvPr id="1387" name="Google Shape;1387;p26"/>
          <p:cNvSpPr txBox="1">
            <a:spLocks noGrp="1"/>
          </p:cNvSpPr>
          <p:nvPr>
            <p:ph type="body" idx="4"/>
          </p:nvPr>
        </p:nvSpPr>
        <p:spPr>
          <a:xfrm>
            <a:off x="4373334" y="2209840"/>
            <a:ext cx="3320419" cy="375046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ru-RU" sz="1600" dirty="0" smtClean="0">
                <a:latin typeface="Comic Sans MS" panose="030F0702030302020204" pitchFamily="66" charset="0"/>
              </a:rPr>
              <a:t>Содержание </a:t>
            </a:r>
            <a:r>
              <a:rPr lang="ru-RU" sz="1600" dirty="0">
                <a:latin typeface="Comic Sans MS" panose="030F0702030302020204" pitchFamily="66" charset="0"/>
              </a:rPr>
              <a:t>Программы должно обеспечивать физическое и психическое развитие детей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в различных 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видах деятельности </a:t>
            </a:r>
            <a:r>
              <a:rPr lang="ru-RU" sz="1600" dirty="0">
                <a:latin typeface="Comic Sans MS" panose="030F0702030302020204" pitchFamily="66" charset="0"/>
              </a:rPr>
              <a:t>и охватывать следующие структурные единицы, </a:t>
            </a:r>
            <a:r>
              <a:rPr lang="ru-RU" sz="1600" dirty="0" smtClean="0">
                <a:latin typeface="Comic Sans MS" panose="030F0702030302020204" pitchFamily="66" charset="0"/>
              </a:rPr>
              <a:t>представляющие определенные </a:t>
            </a:r>
            <a:r>
              <a:rPr lang="ru-RU" sz="1600" dirty="0">
                <a:latin typeface="Comic Sans MS" panose="030F0702030302020204" pitchFamily="66" charset="0"/>
              </a:rPr>
              <a:t>направления обучения и воспитания детей (далее - образовательные области</a:t>
            </a:r>
            <a:r>
              <a:rPr lang="ru-RU" sz="1600" dirty="0" smtClean="0">
                <a:latin typeface="Comic Sans MS" panose="030F0702030302020204" pitchFamily="66" charset="0"/>
              </a:rPr>
              <a:t>).</a:t>
            </a:r>
            <a:endParaRPr sz="1600" dirty="0">
              <a:latin typeface="Comic Sans MS" panose="030F0702030302020204" pitchFamily="66" charset="0"/>
            </a:endParaRPr>
          </a:p>
        </p:txBody>
      </p:sp>
      <p:sp>
        <p:nvSpPr>
          <p:cNvPr id="1388" name="Google Shape;1388;p26"/>
          <p:cNvSpPr txBox="1">
            <a:spLocks noGrp="1"/>
          </p:cNvSpPr>
          <p:nvPr>
            <p:ph type="subTitle" idx="5"/>
          </p:nvPr>
        </p:nvSpPr>
        <p:spPr>
          <a:xfrm>
            <a:off x="7937577" y="1519578"/>
            <a:ext cx="3207000" cy="461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-RU" sz="1800" dirty="0" smtClean="0"/>
              <a:t>ФГОС 2.7.</a:t>
            </a:r>
            <a:endParaRPr sz="1800" dirty="0"/>
          </a:p>
        </p:txBody>
      </p:sp>
      <p:sp>
        <p:nvSpPr>
          <p:cNvPr id="1396" name="Google Shape;1396;p26"/>
          <p:cNvSpPr/>
          <p:nvPr/>
        </p:nvSpPr>
        <p:spPr>
          <a:xfrm rot="-4857146">
            <a:off x="174178" y="350126"/>
            <a:ext cx="1411748" cy="1230810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7" name="Google Shape;1397;p26"/>
          <p:cNvSpPr/>
          <p:nvPr/>
        </p:nvSpPr>
        <p:spPr>
          <a:xfrm rot="-4857146">
            <a:off x="10662953" y="5448726"/>
            <a:ext cx="1411748" cy="1230810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98" name="Google Shape;1398;p26"/>
          <p:cNvGrpSpPr/>
          <p:nvPr/>
        </p:nvGrpSpPr>
        <p:grpSpPr>
          <a:xfrm>
            <a:off x="11498903" y="-351087"/>
            <a:ext cx="1386194" cy="1450922"/>
            <a:chOff x="8632521" y="5195176"/>
            <a:chExt cx="1205910" cy="1262220"/>
          </a:xfrm>
        </p:grpSpPr>
        <p:sp>
          <p:nvSpPr>
            <p:cNvPr id="1399" name="Google Shape;1399;p26"/>
            <p:cNvSpPr/>
            <p:nvPr/>
          </p:nvSpPr>
          <p:spPr>
            <a:xfrm>
              <a:off x="8632521" y="5195176"/>
              <a:ext cx="1205910" cy="1262220"/>
            </a:xfrm>
            <a:custGeom>
              <a:avLst/>
              <a:gdLst/>
              <a:ahLst/>
              <a:cxnLst/>
              <a:rect l="l" t="t" r="r" b="b"/>
              <a:pathLst>
                <a:path w="1205910" h="1262220" extrusionOk="0">
                  <a:moveTo>
                    <a:pt x="602955" y="0"/>
                  </a:moveTo>
                  <a:cubicBezTo>
                    <a:pt x="269967" y="0"/>
                    <a:pt x="0" y="269960"/>
                    <a:pt x="0" y="602962"/>
                  </a:cubicBezTo>
                  <a:cubicBezTo>
                    <a:pt x="0" y="759296"/>
                    <a:pt x="60007" y="901432"/>
                    <a:pt x="157587" y="1008561"/>
                  </a:cubicBezTo>
                  <a:lnTo>
                    <a:pt x="54181" y="1262220"/>
                  </a:lnTo>
                  <a:lnTo>
                    <a:pt x="314370" y="1132675"/>
                  </a:lnTo>
                  <a:cubicBezTo>
                    <a:pt x="400095" y="1179502"/>
                    <a:pt x="498411" y="1205923"/>
                    <a:pt x="602955" y="1205923"/>
                  </a:cubicBezTo>
                  <a:cubicBezTo>
                    <a:pt x="935943" y="1205923"/>
                    <a:pt x="1205910" y="935956"/>
                    <a:pt x="1205910" y="602962"/>
                  </a:cubicBezTo>
                  <a:cubicBezTo>
                    <a:pt x="1205910" y="269960"/>
                    <a:pt x="935943" y="0"/>
                    <a:pt x="6029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0" name="Google Shape;1400;p26"/>
            <p:cNvSpPr/>
            <p:nvPr/>
          </p:nvSpPr>
          <p:spPr>
            <a:xfrm>
              <a:off x="8721193" y="5283841"/>
              <a:ext cx="1028766" cy="1028753"/>
            </a:xfrm>
            <a:custGeom>
              <a:avLst/>
              <a:gdLst/>
              <a:ahLst/>
              <a:cxnLst/>
              <a:rect l="l" t="t" r="r" b="b"/>
              <a:pathLst>
                <a:path w="1028766" h="1028753" extrusionOk="0">
                  <a:moveTo>
                    <a:pt x="0" y="514377"/>
                  </a:moveTo>
                  <a:cubicBezTo>
                    <a:pt x="0" y="230292"/>
                    <a:pt x="230319" y="0"/>
                    <a:pt x="514350" y="0"/>
                  </a:cubicBezTo>
                  <a:cubicBezTo>
                    <a:pt x="798448" y="0"/>
                    <a:pt x="1028767" y="230292"/>
                    <a:pt x="1028767" y="514377"/>
                  </a:cubicBezTo>
                  <a:cubicBezTo>
                    <a:pt x="1028767" y="798455"/>
                    <a:pt x="798448" y="1028753"/>
                    <a:pt x="514350" y="1028753"/>
                  </a:cubicBezTo>
                  <a:cubicBezTo>
                    <a:pt x="230319" y="1028753"/>
                    <a:pt x="0" y="798455"/>
                    <a:pt x="0" y="5143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01" name="Google Shape;1401;p26"/>
            <p:cNvGrpSpPr/>
            <p:nvPr/>
          </p:nvGrpSpPr>
          <p:grpSpPr>
            <a:xfrm>
              <a:off x="8948029" y="5620988"/>
              <a:ext cx="575094" cy="354458"/>
              <a:chOff x="8948029" y="5620988"/>
              <a:chExt cx="575094" cy="354458"/>
            </a:xfrm>
          </p:grpSpPr>
          <p:sp>
            <p:nvSpPr>
              <p:cNvPr id="1402" name="Google Shape;1402;p26"/>
              <p:cNvSpPr/>
              <p:nvPr/>
            </p:nvSpPr>
            <p:spPr>
              <a:xfrm>
                <a:off x="8948029" y="5620988"/>
                <a:ext cx="575094" cy="12671"/>
              </a:xfrm>
              <a:custGeom>
                <a:avLst/>
                <a:gdLst/>
                <a:ahLst/>
                <a:cxnLst/>
                <a:rect l="l" t="t" r="r" b="b"/>
                <a:pathLst>
                  <a:path w="575094" h="12671" extrusionOk="0">
                    <a:moveTo>
                      <a:pt x="568732" y="0"/>
                    </a:moveTo>
                    <a:lnTo>
                      <a:pt x="6229" y="167"/>
                    </a:lnTo>
                    <a:cubicBezTo>
                      <a:pt x="2679" y="167"/>
                      <a:pt x="0" y="3040"/>
                      <a:pt x="0" y="6503"/>
                    </a:cubicBezTo>
                    <a:cubicBezTo>
                      <a:pt x="0" y="9965"/>
                      <a:pt x="2679" y="12671"/>
                      <a:pt x="6229" y="12671"/>
                    </a:cubicBezTo>
                    <a:lnTo>
                      <a:pt x="568732" y="12671"/>
                    </a:lnTo>
                    <a:cubicBezTo>
                      <a:pt x="572215" y="12671"/>
                      <a:pt x="575094" y="9798"/>
                      <a:pt x="575094" y="6336"/>
                    </a:cubicBezTo>
                    <a:cubicBezTo>
                      <a:pt x="575094" y="2873"/>
                      <a:pt x="572215" y="0"/>
                      <a:pt x="5687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3" name="Google Shape;1403;p26"/>
              <p:cNvSpPr/>
              <p:nvPr/>
            </p:nvSpPr>
            <p:spPr>
              <a:xfrm>
                <a:off x="8948029" y="5735029"/>
                <a:ext cx="575094" cy="12503"/>
              </a:xfrm>
              <a:custGeom>
                <a:avLst/>
                <a:gdLst/>
                <a:ahLst/>
                <a:cxnLst/>
                <a:rect l="l" t="t" r="r" b="b"/>
                <a:pathLst>
                  <a:path w="575094" h="12503" extrusionOk="0">
                    <a:moveTo>
                      <a:pt x="6229" y="0"/>
                    </a:moveTo>
                    <a:cubicBezTo>
                      <a:pt x="2679" y="0"/>
                      <a:pt x="0" y="2873"/>
                      <a:pt x="0" y="6336"/>
                    </a:cubicBezTo>
                    <a:cubicBezTo>
                      <a:pt x="0" y="9798"/>
                      <a:pt x="2679" y="12504"/>
                      <a:pt x="6229" y="12504"/>
                    </a:cubicBezTo>
                    <a:lnTo>
                      <a:pt x="568732" y="12504"/>
                    </a:lnTo>
                    <a:cubicBezTo>
                      <a:pt x="572215" y="12504"/>
                      <a:pt x="575094" y="9631"/>
                      <a:pt x="575094" y="6168"/>
                    </a:cubicBezTo>
                    <a:cubicBezTo>
                      <a:pt x="575094" y="2706"/>
                      <a:pt x="572215" y="0"/>
                      <a:pt x="568732" y="0"/>
                    </a:cubicBezTo>
                    <a:lnTo>
                      <a:pt x="62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4" name="Google Shape;1404;p26"/>
              <p:cNvSpPr/>
              <p:nvPr/>
            </p:nvSpPr>
            <p:spPr>
              <a:xfrm>
                <a:off x="8948029" y="5962950"/>
                <a:ext cx="575094" cy="12496"/>
              </a:xfrm>
              <a:custGeom>
                <a:avLst/>
                <a:gdLst/>
                <a:ahLst/>
                <a:cxnLst/>
                <a:rect l="l" t="t" r="r" b="b"/>
                <a:pathLst>
                  <a:path w="575094" h="12496" extrusionOk="0">
                    <a:moveTo>
                      <a:pt x="6229" y="0"/>
                    </a:moveTo>
                    <a:cubicBezTo>
                      <a:pt x="2679" y="0"/>
                      <a:pt x="0" y="2873"/>
                      <a:pt x="0" y="6336"/>
                    </a:cubicBezTo>
                    <a:cubicBezTo>
                      <a:pt x="0" y="9791"/>
                      <a:pt x="2679" y="12497"/>
                      <a:pt x="6229" y="12497"/>
                    </a:cubicBezTo>
                    <a:lnTo>
                      <a:pt x="568732" y="12497"/>
                    </a:lnTo>
                    <a:cubicBezTo>
                      <a:pt x="572215" y="12497"/>
                      <a:pt x="575094" y="9624"/>
                      <a:pt x="575094" y="6161"/>
                    </a:cubicBezTo>
                    <a:cubicBezTo>
                      <a:pt x="575094" y="2699"/>
                      <a:pt x="572215" y="0"/>
                      <a:pt x="568732" y="0"/>
                    </a:cubicBezTo>
                    <a:lnTo>
                      <a:pt x="62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5" name="Google Shape;1405;p26"/>
              <p:cNvSpPr/>
              <p:nvPr/>
            </p:nvSpPr>
            <p:spPr>
              <a:xfrm>
                <a:off x="8948029" y="5848903"/>
                <a:ext cx="575094" cy="12671"/>
              </a:xfrm>
              <a:custGeom>
                <a:avLst/>
                <a:gdLst/>
                <a:ahLst/>
                <a:cxnLst/>
                <a:rect l="l" t="t" r="r" b="b"/>
                <a:pathLst>
                  <a:path w="575094" h="12671" extrusionOk="0">
                    <a:moveTo>
                      <a:pt x="568732" y="0"/>
                    </a:moveTo>
                    <a:lnTo>
                      <a:pt x="6229" y="174"/>
                    </a:lnTo>
                    <a:cubicBezTo>
                      <a:pt x="2679" y="174"/>
                      <a:pt x="0" y="2873"/>
                      <a:pt x="0" y="6336"/>
                    </a:cubicBezTo>
                    <a:cubicBezTo>
                      <a:pt x="0" y="9798"/>
                      <a:pt x="2679" y="12671"/>
                      <a:pt x="6229" y="12671"/>
                    </a:cubicBezTo>
                    <a:lnTo>
                      <a:pt x="568732" y="12503"/>
                    </a:lnTo>
                    <a:cubicBezTo>
                      <a:pt x="572215" y="12503"/>
                      <a:pt x="575094" y="9798"/>
                      <a:pt x="575094" y="6336"/>
                    </a:cubicBezTo>
                    <a:cubicBezTo>
                      <a:pt x="575094" y="2873"/>
                      <a:pt x="572215" y="0"/>
                      <a:pt x="5687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06" name="Google Shape;1406;p26"/>
          <p:cNvSpPr/>
          <p:nvPr/>
        </p:nvSpPr>
        <p:spPr>
          <a:xfrm rot="1244693">
            <a:off x="9800507" y="309686"/>
            <a:ext cx="313502" cy="743502"/>
          </a:xfrm>
          <a:custGeom>
            <a:avLst/>
            <a:gdLst/>
            <a:ahLst/>
            <a:cxnLst/>
            <a:rect l="l" t="t" r="r" b="b"/>
            <a:pathLst>
              <a:path w="185849" h="440760" extrusionOk="0">
                <a:moveTo>
                  <a:pt x="92958" y="0"/>
                </a:moveTo>
                <a:cubicBezTo>
                  <a:pt x="41322" y="0"/>
                  <a:pt x="0" y="43760"/>
                  <a:pt x="0" y="97110"/>
                </a:cubicBezTo>
                <a:cubicBezTo>
                  <a:pt x="0" y="106547"/>
                  <a:pt x="2277" y="115481"/>
                  <a:pt x="4822" y="124315"/>
                </a:cubicBezTo>
                <a:lnTo>
                  <a:pt x="31411" y="124315"/>
                </a:lnTo>
                <a:cubicBezTo>
                  <a:pt x="31344" y="123893"/>
                  <a:pt x="31544" y="123491"/>
                  <a:pt x="31411" y="123062"/>
                </a:cubicBezTo>
                <a:cubicBezTo>
                  <a:pt x="28463" y="114898"/>
                  <a:pt x="26789" y="106105"/>
                  <a:pt x="26789" y="97110"/>
                </a:cubicBezTo>
                <a:cubicBezTo>
                  <a:pt x="26789" y="57443"/>
                  <a:pt x="56726" y="25738"/>
                  <a:pt x="92958" y="25744"/>
                </a:cubicBezTo>
                <a:cubicBezTo>
                  <a:pt x="129123" y="25744"/>
                  <a:pt x="159060" y="57443"/>
                  <a:pt x="159060" y="97110"/>
                </a:cubicBezTo>
                <a:cubicBezTo>
                  <a:pt x="159060" y="97439"/>
                  <a:pt x="158926" y="112809"/>
                  <a:pt x="158859" y="124315"/>
                </a:cubicBezTo>
                <a:cubicBezTo>
                  <a:pt x="158859" y="128568"/>
                  <a:pt x="158859" y="131990"/>
                  <a:pt x="158859" y="134361"/>
                </a:cubicBezTo>
                <a:cubicBezTo>
                  <a:pt x="158592" y="192078"/>
                  <a:pt x="157587" y="379092"/>
                  <a:pt x="157587" y="378811"/>
                </a:cubicBezTo>
                <a:cubicBezTo>
                  <a:pt x="154506" y="399700"/>
                  <a:pt x="136893" y="415023"/>
                  <a:pt x="115528" y="415023"/>
                </a:cubicBezTo>
                <a:cubicBezTo>
                  <a:pt x="91485" y="415023"/>
                  <a:pt x="71996" y="396298"/>
                  <a:pt x="71996" y="373165"/>
                </a:cubicBezTo>
                <a:lnTo>
                  <a:pt x="74339" y="134361"/>
                </a:lnTo>
                <a:lnTo>
                  <a:pt x="74541" y="124315"/>
                </a:lnTo>
                <a:lnTo>
                  <a:pt x="74742" y="100459"/>
                </a:lnTo>
                <a:cubicBezTo>
                  <a:pt x="74809" y="93353"/>
                  <a:pt x="68915" y="87761"/>
                  <a:pt x="61548" y="87694"/>
                </a:cubicBezTo>
                <a:cubicBezTo>
                  <a:pt x="54181" y="87620"/>
                  <a:pt x="48020" y="93146"/>
                  <a:pt x="47953" y="100251"/>
                </a:cubicBezTo>
                <a:lnTo>
                  <a:pt x="47752" y="124315"/>
                </a:lnTo>
                <a:lnTo>
                  <a:pt x="47550" y="134361"/>
                </a:lnTo>
                <a:lnTo>
                  <a:pt x="45207" y="372951"/>
                </a:lnTo>
                <a:cubicBezTo>
                  <a:pt x="45207" y="410422"/>
                  <a:pt x="76684" y="440767"/>
                  <a:pt x="115528" y="440761"/>
                </a:cubicBezTo>
                <a:cubicBezTo>
                  <a:pt x="150487" y="440761"/>
                  <a:pt x="179286" y="415914"/>
                  <a:pt x="184175" y="382581"/>
                </a:cubicBezTo>
                <a:cubicBezTo>
                  <a:pt x="184443" y="381101"/>
                  <a:pt x="185381" y="195232"/>
                  <a:pt x="185648" y="134361"/>
                </a:cubicBezTo>
                <a:cubicBezTo>
                  <a:pt x="185648" y="131896"/>
                  <a:pt x="185648" y="128501"/>
                  <a:pt x="185648" y="124315"/>
                </a:cubicBezTo>
                <a:cubicBezTo>
                  <a:pt x="185715" y="112996"/>
                  <a:pt x="185849" y="98115"/>
                  <a:pt x="185849" y="97110"/>
                </a:cubicBezTo>
                <a:cubicBezTo>
                  <a:pt x="185849" y="43760"/>
                  <a:pt x="144528" y="0"/>
                  <a:pt x="9295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Плюс 27"/>
          <p:cNvSpPr/>
          <p:nvPr/>
        </p:nvSpPr>
        <p:spPr>
          <a:xfrm>
            <a:off x="2156664" y="4648264"/>
            <a:ext cx="413318" cy="399817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екст 8"/>
          <p:cNvSpPr>
            <a:spLocks noGrp="1"/>
          </p:cNvSpPr>
          <p:nvPr>
            <p:ph type="body" idx="6"/>
          </p:nvPr>
        </p:nvSpPr>
        <p:spPr>
          <a:xfrm>
            <a:off x="7807172" y="2229214"/>
            <a:ext cx="3337406" cy="3731091"/>
          </a:xfrm>
        </p:spPr>
        <p:txBody>
          <a:bodyPr>
            <a:noAutofit/>
          </a:bodyPr>
          <a:lstStyle/>
          <a:p>
            <a:pPr marL="88900" indent="0">
              <a:buNone/>
            </a:pPr>
            <a:r>
              <a:rPr lang="ru-RU" sz="1600" dirty="0" smtClean="0">
                <a:latin typeface="Comic Sans MS" panose="030F0702030302020204" pitchFamily="66" charset="0"/>
              </a:rPr>
              <a:t>Конкретное содержание указанных образовательных областей зависит от возрастных и индивидуальных особенностей детей, определяется целями и задачами Программы и может реализовываться в 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различных видах деятельности:</a:t>
            </a:r>
          </a:p>
        </p:txBody>
      </p:sp>
    </p:spTree>
    <p:extLst>
      <p:ext uri="{BB962C8B-B14F-4D97-AF65-F5344CB8AC3E}">
        <p14:creationId xmlns:p14="http://schemas.microsoft.com/office/powerpoint/2010/main" val="63853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2" name="Google Shape;1442;p29"/>
          <p:cNvSpPr txBox="1">
            <a:spLocks noGrp="1"/>
          </p:cNvSpPr>
          <p:nvPr>
            <p:ph type="title"/>
          </p:nvPr>
        </p:nvSpPr>
        <p:spPr>
          <a:xfrm>
            <a:off x="1658524" y="774422"/>
            <a:ext cx="94446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smtClean="0">
                <a:latin typeface="Comic Sans MS" panose="030F0702030302020204" pitchFamily="66" charset="0"/>
              </a:rPr>
              <a:t>Для успешной реализации Программы должны быть обеспечены следующие психолого-педагогически условия</a:t>
            </a:r>
            <a:endParaRPr sz="2000" dirty="0">
              <a:latin typeface="Comic Sans MS" panose="030F0702030302020204" pitchFamily="66" charset="0"/>
            </a:endParaRPr>
          </a:p>
        </p:txBody>
      </p:sp>
      <p:sp>
        <p:nvSpPr>
          <p:cNvPr id="1443" name="Google Shape;1443;p29"/>
          <p:cNvSpPr txBox="1">
            <a:spLocks noGrp="1"/>
          </p:cNvSpPr>
          <p:nvPr>
            <p:ph type="body" idx="1"/>
          </p:nvPr>
        </p:nvSpPr>
        <p:spPr>
          <a:xfrm>
            <a:off x="1487840" y="1641877"/>
            <a:ext cx="9559424" cy="419816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 lnSpcReduction="10000"/>
          </a:bodyPr>
          <a:lstStyle/>
          <a:p>
            <a:pPr marL="88900" indent="0">
              <a:buNone/>
            </a:pPr>
            <a:r>
              <a:rPr lang="ru-RU" sz="1600" dirty="0" smtClean="0">
                <a:latin typeface="Comic Sans MS" panose="030F0702030302020204" pitchFamily="66" charset="0"/>
              </a:rPr>
              <a:t>...</a:t>
            </a:r>
          </a:p>
          <a:p>
            <a:pPr marL="88900" indent="0">
              <a:buNone/>
            </a:pPr>
            <a:r>
              <a:rPr lang="ru-RU" sz="1700" dirty="0" smtClean="0">
                <a:latin typeface="Comic Sans MS" panose="030F0702030302020204" pitchFamily="66" charset="0"/>
              </a:rPr>
              <a:t>3) </a:t>
            </a:r>
            <a:r>
              <a:rPr lang="ru-RU" sz="1700" dirty="0">
                <a:latin typeface="Comic Sans MS" panose="030F0702030302020204" pitchFamily="66" charset="0"/>
              </a:rPr>
              <a:t>Построение образовательной деятельности </a:t>
            </a:r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на основе </a:t>
            </a:r>
            <a:r>
              <a:rPr lang="ru-RU" sz="1700" b="1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взаимодействия взрослых </a:t>
            </a:r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с детьми,</a:t>
            </a:r>
            <a:r>
              <a:rPr lang="ru-RU" sz="1700" dirty="0">
                <a:latin typeface="Comic Sans MS" panose="030F0702030302020204" pitchFamily="66" charset="0"/>
              </a:rPr>
              <a:t> ориентированного на интересы и возможности </a:t>
            </a:r>
            <a:r>
              <a:rPr lang="ru-RU" sz="1700" dirty="0" smtClean="0">
                <a:latin typeface="Comic Sans MS" panose="030F0702030302020204" pitchFamily="66" charset="0"/>
              </a:rPr>
              <a:t>каждого ребенка </a:t>
            </a:r>
            <a:r>
              <a:rPr lang="ru-RU" sz="1700" dirty="0">
                <a:latin typeface="Comic Sans MS" panose="030F0702030302020204" pitchFamily="66" charset="0"/>
              </a:rPr>
              <a:t>и учитывающего социальную ситуацию его </a:t>
            </a:r>
            <a:r>
              <a:rPr lang="ru-RU" sz="1700" dirty="0" smtClean="0">
                <a:latin typeface="Comic Sans MS" panose="030F0702030302020204" pitchFamily="66" charset="0"/>
              </a:rPr>
              <a:t>развития;</a:t>
            </a:r>
          </a:p>
          <a:p>
            <a:pPr marL="88900" indent="0">
              <a:buNone/>
            </a:pPr>
            <a:r>
              <a:rPr lang="ru-RU" sz="1700" dirty="0" smtClean="0">
                <a:latin typeface="Comic Sans MS" panose="030F0702030302020204" pitchFamily="66" charset="0"/>
              </a:rPr>
              <a:t>4) поддержка </a:t>
            </a:r>
            <a:r>
              <a:rPr lang="ru-RU" sz="1700" dirty="0">
                <a:latin typeface="Comic Sans MS" panose="030F0702030302020204" pitchFamily="66" charset="0"/>
              </a:rPr>
              <a:t>взрослыми положительного, доброжелательного отношения детей друг к другу </a:t>
            </a:r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и взаимодействия детей друг с другом в разных видах деятельности</a:t>
            </a:r>
            <a:r>
              <a:rPr lang="ru-RU" sz="1700" dirty="0" smtClean="0">
                <a:latin typeface="Comic Sans MS" panose="030F0702030302020204" pitchFamily="66" charset="0"/>
              </a:rPr>
              <a:t>;</a:t>
            </a:r>
          </a:p>
          <a:p>
            <a:pPr marL="88900" indent="0">
              <a:buNone/>
            </a:pPr>
            <a:r>
              <a:rPr lang="ru-RU" sz="1700" dirty="0">
                <a:latin typeface="Comic Sans MS" panose="030F0702030302020204" pitchFamily="66" charset="0"/>
              </a:rPr>
              <a:t>5) поддержка инициативы и самостоятельности детей в специфических для них </a:t>
            </a:r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видах</a:t>
            </a:r>
          </a:p>
          <a:p>
            <a:pPr marL="88900" indent="0">
              <a:buNone/>
            </a:pPr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деятельности;</a:t>
            </a:r>
          </a:p>
          <a:p>
            <a:pPr marL="88900" indent="0">
              <a:buNone/>
            </a:pPr>
            <a:r>
              <a:rPr lang="ru-RU" sz="1700" dirty="0">
                <a:latin typeface="Comic Sans MS" panose="030F0702030302020204" pitchFamily="66" charset="0"/>
              </a:rPr>
              <a:t>6) возможность выбора детьми материалов, видов активности, </a:t>
            </a:r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участников совместной</a:t>
            </a:r>
          </a:p>
          <a:p>
            <a:pPr marL="88900" indent="0">
              <a:buNone/>
            </a:pPr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деятельности и общения;</a:t>
            </a:r>
            <a:endParaRPr lang="ru-RU" sz="1700" b="1" dirty="0" smtClean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88900" indent="0">
              <a:buNone/>
            </a:pPr>
            <a:r>
              <a:rPr lang="ru-RU" sz="1700" dirty="0" smtClean="0">
                <a:latin typeface="Comic Sans MS" panose="030F0702030302020204" pitchFamily="66" charset="0"/>
              </a:rPr>
              <a:t>...</a:t>
            </a:r>
          </a:p>
          <a:p>
            <a:pPr marL="88900" indent="0">
              <a:buNone/>
            </a:pPr>
            <a:r>
              <a:rPr lang="ru-RU" sz="1700" dirty="0">
                <a:latin typeface="Comic Sans MS" panose="030F0702030302020204" pitchFamily="66" charset="0"/>
              </a:rPr>
              <a:t>8) поддержка родителей (законных представителей) в воспитании детей, охране и укреплении </a:t>
            </a:r>
            <a:r>
              <a:rPr lang="ru-RU" sz="1700" dirty="0" smtClean="0">
                <a:latin typeface="Comic Sans MS" panose="030F0702030302020204" pitchFamily="66" charset="0"/>
              </a:rPr>
              <a:t>их здоровья</a:t>
            </a:r>
            <a:r>
              <a:rPr lang="ru-RU" sz="1700" dirty="0">
                <a:latin typeface="Comic Sans MS" panose="030F0702030302020204" pitchFamily="66" charset="0"/>
              </a:rPr>
              <a:t>, вовлечение семей </a:t>
            </a:r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непосредственно в образовательную деятельность.</a:t>
            </a:r>
          </a:p>
          <a:p>
            <a:pPr marL="88900" indent="0">
              <a:buNone/>
            </a:pPr>
            <a:endParaRPr lang="ru-RU" sz="1700" dirty="0">
              <a:latin typeface="Comic Sans MS" panose="030F0702030302020204" pitchFamily="66" charset="0"/>
            </a:endParaRPr>
          </a:p>
        </p:txBody>
      </p:sp>
      <p:grpSp>
        <p:nvGrpSpPr>
          <p:cNvPr id="1444" name="Google Shape;1444;p29"/>
          <p:cNvGrpSpPr/>
          <p:nvPr/>
        </p:nvGrpSpPr>
        <p:grpSpPr>
          <a:xfrm rot="4236770">
            <a:off x="10726078" y="5383768"/>
            <a:ext cx="868234" cy="1119468"/>
            <a:chOff x="8226890" y="4688527"/>
            <a:chExt cx="1213517" cy="1564663"/>
          </a:xfrm>
        </p:grpSpPr>
        <p:sp>
          <p:nvSpPr>
            <p:cNvPr id="1445" name="Google Shape;1445;p29"/>
            <p:cNvSpPr/>
            <p:nvPr/>
          </p:nvSpPr>
          <p:spPr>
            <a:xfrm>
              <a:off x="8226890" y="5241705"/>
              <a:ext cx="1211863" cy="957315"/>
            </a:xfrm>
            <a:custGeom>
              <a:avLst/>
              <a:gdLst/>
              <a:ahLst/>
              <a:cxnLst/>
              <a:rect l="l" t="t" r="r" b="b"/>
              <a:pathLst>
                <a:path w="1211863" h="957315" extrusionOk="0">
                  <a:moveTo>
                    <a:pt x="940922" y="16"/>
                  </a:moveTo>
                  <a:cubicBezTo>
                    <a:pt x="926491" y="-231"/>
                    <a:pt x="911994" y="2331"/>
                    <a:pt x="897764" y="8055"/>
                  </a:cubicBezTo>
                  <a:lnTo>
                    <a:pt x="69680" y="341735"/>
                  </a:lnTo>
                  <a:cubicBezTo>
                    <a:pt x="12758" y="364652"/>
                    <a:pt x="-14855" y="429175"/>
                    <a:pt x="8062" y="486096"/>
                  </a:cubicBezTo>
                  <a:cubicBezTo>
                    <a:pt x="13120" y="498641"/>
                    <a:pt x="164644" y="875088"/>
                    <a:pt x="169692" y="887632"/>
                  </a:cubicBezTo>
                  <a:cubicBezTo>
                    <a:pt x="192619" y="944553"/>
                    <a:pt x="257436" y="972176"/>
                    <a:pt x="314358" y="949249"/>
                  </a:cubicBezTo>
                  <a:lnTo>
                    <a:pt x="1142433" y="615579"/>
                  </a:lnTo>
                  <a:cubicBezTo>
                    <a:pt x="1199354" y="592652"/>
                    <a:pt x="1226681" y="527835"/>
                    <a:pt x="1203755" y="470913"/>
                  </a:cubicBezTo>
                  <a:lnTo>
                    <a:pt x="1042125" y="69673"/>
                  </a:lnTo>
                  <a:cubicBezTo>
                    <a:pt x="1024932" y="26982"/>
                    <a:pt x="984213" y="769"/>
                    <a:pt x="940922" y="16"/>
                  </a:cubicBezTo>
                  <a:close/>
                  <a:moveTo>
                    <a:pt x="940331" y="38421"/>
                  </a:moveTo>
                  <a:cubicBezTo>
                    <a:pt x="968630" y="38907"/>
                    <a:pt x="995167" y="56052"/>
                    <a:pt x="1006406" y="83960"/>
                  </a:cubicBezTo>
                  <a:lnTo>
                    <a:pt x="1168331" y="485496"/>
                  </a:lnTo>
                  <a:cubicBezTo>
                    <a:pt x="1183324" y="522710"/>
                    <a:pt x="1165064" y="564868"/>
                    <a:pt x="1127850" y="579860"/>
                  </a:cubicBezTo>
                  <a:lnTo>
                    <a:pt x="300070" y="913530"/>
                  </a:lnTo>
                  <a:cubicBezTo>
                    <a:pt x="262856" y="928513"/>
                    <a:pt x="220403" y="910263"/>
                    <a:pt x="205411" y="873049"/>
                  </a:cubicBezTo>
                  <a:cubicBezTo>
                    <a:pt x="200363" y="860505"/>
                    <a:pt x="48839" y="484353"/>
                    <a:pt x="43781" y="471808"/>
                  </a:cubicBezTo>
                  <a:cubicBezTo>
                    <a:pt x="28798" y="434594"/>
                    <a:pt x="46753" y="392142"/>
                    <a:pt x="83967" y="377149"/>
                  </a:cubicBezTo>
                  <a:lnTo>
                    <a:pt x="912051" y="43774"/>
                  </a:lnTo>
                  <a:cubicBezTo>
                    <a:pt x="921358" y="40031"/>
                    <a:pt x="930892" y="38259"/>
                    <a:pt x="940331" y="38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29"/>
            <p:cNvSpPr/>
            <p:nvPr/>
          </p:nvSpPr>
          <p:spPr>
            <a:xfrm>
              <a:off x="8267523" y="4688527"/>
              <a:ext cx="896116" cy="1382469"/>
            </a:xfrm>
            <a:custGeom>
              <a:avLst/>
              <a:gdLst/>
              <a:ahLst/>
              <a:cxnLst/>
              <a:rect l="l" t="t" r="r" b="b"/>
              <a:pathLst>
                <a:path w="896116" h="1382469" extrusionOk="0">
                  <a:moveTo>
                    <a:pt x="314501" y="154"/>
                  </a:moveTo>
                  <a:cubicBezTo>
                    <a:pt x="269200" y="-1361"/>
                    <a:pt x="219756" y="8336"/>
                    <a:pt x="171035" y="28729"/>
                  </a:cubicBezTo>
                  <a:cubicBezTo>
                    <a:pt x="39562" y="83764"/>
                    <a:pt x="-33799" y="195226"/>
                    <a:pt x="15359" y="306440"/>
                  </a:cubicBezTo>
                  <a:cubicBezTo>
                    <a:pt x="37924" y="357494"/>
                    <a:pt x="66994" y="393746"/>
                    <a:pt x="101084" y="416577"/>
                  </a:cubicBezTo>
                  <a:cubicBezTo>
                    <a:pt x="143632" y="445076"/>
                    <a:pt x="188590" y="450143"/>
                    <a:pt x="229671" y="441580"/>
                  </a:cubicBezTo>
                  <a:lnTo>
                    <a:pt x="505896" y="1382469"/>
                  </a:lnTo>
                  <a:lnTo>
                    <a:pt x="542806" y="1371754"/>
                  </a:lnTo>
                  <a:lnTo>
                    <a:pt x="261218" y="412701"/>
                  </a:lnTo>
                  <a:cubicBezTo>
                    <a:pt x="258027" y="401813"/>
                    <a:pt x="246159" y="396279"/>
                    <a:pt x="235625" y="400499"/>
                  </a:cubicBezTo>
                  <a:cubicBezTo>
                    <a:pt x="234062" y="401127"/>
                    <a:pt x="230500" y="402251"/>
                    <a:pt x="225204" y="403480"/>
                  </a:cubicBezTo>
                  <a:cubicBezTo>
                    <a:pt x="192552" y="411062"/>
                    <a:pt x="156529" y="407500"/>
                    <a:pt x="122515" y="384725"/>
                  </a:cubicBezTo>
                  <a:cubicBezTo>
                    <a:pt x="94759" y="366142"/>
                    <a:pt x="70509" y="335615"/>
                    <a:pt x="50773" y="290961"/>
                  </a:cubicBezTo>
                  <a:cubicBezTo>
                    <a:pt x="12035" y="203303"/>
                    <a:pt x="71937" y="111863"/>
                    <a:pt x="185914" y="64152"/>
                  </a:cubicBezTo>
                  <a:cubicBezTo>
                    <a:pt x="299090" y="16775"/>
                    <a:pt x="411466" y="35701"/>
                    <a:pt x="449937" y="118025"/>
                  </a:cubicBezTo>
                  <a:cubicBezTo>
                    <a:pt x="491180" y="206294"/>
                    <a:pt x="478369" y="267492"/>
                    <a:pt x="432973" y="310307"/>
                  </a:cubicBezTo>
                  <a:cubicBezTo>
                    <a:pt x="423762" y="318993"/>
                    <a:pt x="413971" y="326366"/>
                    <a:pt x="404093" y="332043"/>
                  </a:cubicBezTo>
                  <a:cubicBezTo>
                    <a:pt x="398312" y="335367"/>
                    <a:pt x="394006" y="337167"/>
                    <a:pt x="391892" y="337996"/>
                  </a:cubicBezTo>
                  <a:cubicBezTo>
                    <a:pt x="381071" y="342215"/>
                    <a:pt x="376480" y="355198"/>
                    <a:pt x="382071" y="365380"/>
                  </a:cubicBezTo>
                  <a:lnTo>
                    <a:pt x="862189" y="1239890"/>
                  </a:lnTo>
                  <a:lnTo>
                    <a:pt x="896117" y="1221440"/>
                  </a:lnTo>
                  <a:lnTo>
                    <a:pt x="425229" y="363894"/>
                  </a:lnTo>
                  <a:cubicBezTo>
                    <a:pt x="436878" y="356998"/>
                    <a:pt x="448575" y="348559"/>
                    <a:pt x="459462" y="338291"/>
                  </a:cubicBezTo>
                  <a:cubicBezTo>
                    <a:pt x="516774" y="284237"/>
                    <a:pt x="533128" y="205160"/>
                    <a:pt x="484760" y="101652"/>
                  </a:cubicBezTo>
                  <a:cubicBezTo>
                    <a:pt x="454157" y="36168"/>
                    <a:pt x="390006" y="2687"/>
                    <a:pt x="314501" y="1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29"/>
            <p:cNvSpPr/>
            <p:nvPr/>
          </p:nvSpPr>
          <p:spPr>
            <a:xfrm>
              <a:off x="8492322" y="6119370"/>
              <a:ext cx="282398" cy="133820"/>
            </a:xfrm>
            <a:custGeom>
              <a:avLst/>
              <a:gdLst/>
              <a:ahLst/>
              <a:cxnLst/>
              <a:rect l="l" t="t" r="r" b="b"/>
              <a:pathLst>
                <a:path w="282398" h="133820" extrusionOk="0">
                  <a:moveTo>
                    <a:pt x="1110" y="118533"/>
                  </a:moveTo>
                  <a:cubicBezTo>
                    <a:pt x="-2147" y="110151"/>
                    <a:pt x="2006" y="100702"/>
                    <a:pt x="10397" y="97445"/>
                  </a:cubicBezTo>
                  <a:lnTo>
                    <a:pt x="258295" y="1109"/>
                  </a:lnTo>
                  <a:cubicBezTo>
                    <a:pt x="266686" y="-2149"/>
                    <a:pt x="276126" y="2014"/>
                    <a:pt x="279393" y="10405"/>
                  </a:cubicBezTo>
                  <a:lnTo>
                    <a:pt x="281288" y="15282"/>
                  </a:lnTo>
                  <a:cubicBezTo>
                    <a:pt x="284546" y="23674"/>
                    <a:pt x="280393" y="33122"/>
                    <a:pt x="272001" y="36380"/>
                  </a:cubicBezTo>
                  <a:lnTo>
                    <a:pt x="24104" y="132706"/>
                  </a:lnTo>
                  <a:cubicBezTo>
                    <a:pt x="15712" y="135973"/>
                    <a:pt x="6273" y="131811"/>
                    <a:pt x="3006" y="123420"/>
                  </a:cubicBezTo>
                  <a:lnTo>
                    <a:pt x="1110" y="118533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29"/>
            <p:cNvSpPr/>
            <p:nvPr/>
          </p:nvSpPr>
          <p:spPr>
            <a:xfrm>
              <a:off x="8824578" y="5984028"/>
              <a:ext cx="282396" cy="133818"/>
            </a:xfrm>
            <a:custGeom>
              <a:avLst/>
              <a:gdLst/>
              <a:ahLst/>
              <a:cxnLst/>
              <a:rect l="l" t="t" r="r" b="b"/>
              <a:pathLst>
                <a:path w="282396" h="133818" extrusionOk="0">
                  <a:moveTo>
                    <a:pt x="1114" y="118534"/>
                  </a:moveTo>
                  <a:cubicBezTo>
                    <a:pt x="-2153" y="110143"/>
                    <a:pt x="2009" y="100694"/>
                    <a:pt x="10401" y="97437"/>
                  </a:cubicBezTo>
                  <a:lnTo>
                    <a:pt x="258289" y="1110"/>
                  </a:lnTo>
                  <a:cubicBezTo>
                    <a:pt x="266681" y="-2147"/>
                    <a:pt x="276129" y="2006"/>
                    <a:pt x="279387" y="10397"/>
                  </a:cubicBezTo>
                  <a:lnTo>
                    <a:pt x="281283" y="15283"/>
                  </a:lnTo>
                  <a:cubicBezTo>
                    <a:pt x="284549" y="23675"/>
                    <a:pt x="280387" y="33114"/>
                    <a:pt x="271996" y="36381"/>
                  </a:cubicBezTo>
                  <a:lnTo>
                    <a:pt x="24108" y="132708"/>
                  </a:lnTo>
                  <a:cubicBezTo>
                    <a:pt x="15716" y="135965"/>
                    <a:pt x="6267" y="131812"/>
                    <a:pt x="3010" y="123421"/>
                  </a:cubicBezTo>
                  <a:lnTo>
                    <a:pt x="1114" y="118534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29"/>
            <p:cNvSpPr/>
            <p:nvPr/>
          </p:nvSpPr>
          <p:spPr>
            <a:xfrm>
              <a:off x="9158011" y="5851712"/>
              <a:ext cx="282396" cy="133821"/>
            </a:xfrm>
            <a:custGeom>
              <a:avLst/>
              <a:gdLst/>
              <a:ahLst/>
              <a:cxnLst/>
              <a:rect l="l" t="t" r="r" b="b"/>
              <a:pathLst>
                <a:path w="282396" h="133821" extrusionOk="0">
                  <a:moveTo>
                    <a:pt x="1114" y="118538"/>
                  </a:moveTo>
                  <a:cubicBezTo>
                    <a:pt x="-2153" y="110147"/>
                    <a:pt x="2010" y="100698"/>
                    <a:pt x="10401" y="97441"/>
                  </a:cubicBezTo>
                  <a:lnTo>
                    <a:pt x="258289" y="1114"/>
                  </a:lnTo>
                  <a:cubicBezTo>
                    <a:pt x="266681" y="-2153"/>
                    <a:pt x="276129" y="2009"/>
                    <a:pt x="279387" y="10401"/>
                  </a:cubicBezTo>
                  <a:lnTo>
                    <a:pt x="281283" y="15287"/>
                  </a:lnTo>
                  <a:cubicBezTo>
                    <a:pt x="284550" y="23679"/>
                    <a:pt x="280387" y="33118"/>
                    <a:pt x="271996" y="36385"/>
                  </a:cubicBezTo>
                  <a:lnTo>
                    <a:pt x="24108" y="132712"/>
                  </a:lnTo>
                  <a:cubicBezTo>
                    <a:pt x="15716" y="135969"/>
                    <a:pt x="6267" y="131816"/>
                    <a:pt x="3010" y="123425"/>
                  </a:cubicBezTo>
                  <a:lnTo>
                    <a:pt x="1114" y="118538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Google Shape;1442;p29"/>
          <p:cNvSpPr txBox="1">
            <a:spLocks/>
          </p:cNvSpPr>
          <p:nvPr/>
        </p:nvSpPr>
        <p:spPr>
          <a:xfrm>
            <a:off x="0" y="774422"/>
            <a:ext cx="1456841" cy="2077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ourgette"/>
              <a:buNone/>
              <a:defRPr sz="4500" b="1" i="0" u="none" strike="noStrike" cap="none">
                <a:solidFill>
                  <a:schemeClr val="dk1"/>
                </a:solidFill>
                <a:latin typeface="Courgette"/>
                <a:ea typeface="Courgette"/>
                <a:cs typeface="Courgette"/>
                <a:sym typeface="Courgett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DM Sans Black"/>
              <a:buNone/>
              <a:defRPr sz="4500" b="0" i="0" u="none" strike="noStrike" cap="none">
                <a:solidFill>
                  <a:schemeClr val="dk1"/>
                </a:solidFill>
                <a:latin typeface="DM Sans Black"/>
                <a:ea typeface="DM Sans Black"/>
                <a:cs typeface="DM Sans Black"/>
                <a:sym typeface="DM Sans Black"/>
              </a:defRPr>
            </a:lvl9pPr>
          </a:lstStyle>
          <a:p>
            <a:pPr algn="ctr"/>
            <a:r>
              <a:rPr lang="ru-RU" sz="2400" dirty="0" smtClean="0">
                <a:latin typeface="Comic Sans MS" panose="030F0702030302020204" pitchFamily="66" charset="0"/>
              </a:rPr>
              <a:t>ФГОС ДО п.3.2.1.</a:t>
            </a: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40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6"/>
          <p:cNvSpPr txBox="1">
            <a:spLocks noGrp="1"/>
          </p:cNvSpPr>
          <p:nvPr>
            <p:ph type="title"/>
          </p:nvPr>
        </p:nvSpPr>
        <p:spPr>
          <a:xfrm>
            <a:off x="0" y="511247"/>
            <a:ext cx="11360700" cy="58722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-RU" sz="20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Сквозные механизмы развития, виды деятельности, формы активности</a:t>
            </a:r>
            <a:endParaRPr sz="2000" dirty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483949"/>
              </p:ext>
            </p:extLst>
          </p:nvPr>
        </p:nvGraphicFramePr>
        <p:xfrm>
          <a:off x="460327" y="1161719"/>
          <a:ext cx="11348045" cy="482324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37844"/>
                <a:gridCol w="10110201"/>
              </a:tblGrid>
              <a:tr h="294331">
                <a:tc>
                  <a:txBody>
                    <a:bodyPr/>
                    <a:lstStyle/>
                    <a:p>
                      <a:r>
                        <a:rPr lang="ru-RU" sz="1100" u="none" strike="noStrike" cap="none" dirty="0" smtClean="0">
                          <a:latin typeface="Comic Sans MS" panose="030F0702030302020204" pitchFamily="66" charset="0"/>
                          <a:sym typeface="Arial"/>
                        </a:rPr>
                        <a:t>Возраст детей</a:t>
                      </a:r>
                      <a:endParaRPr lang="ru-RU" sz="1100" b="0" i="0" u="none" strike="noStrike" cap="none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u="none" strike="noStrike" cap="none" dirty="0" smtClean="0">
                          <a:latin typeface="Comic Sans MS" panose="030F0702030302020204" pitchFamily="66" charset="0"/>
                          <a:sym typeface="Arial"/>
                        </a:rPr>
                        <a:t>Виды деятельности, формы активности</a:t>
                      </a:r>
                      <a:endParaRPr lang="ru-RU" sz="1100" b="0" i="0" u="none" strike="noStrike" cap="none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</a:tr>
              <a:tr h="1074841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Comic Sans MS" panose="030F0702030302020204" pitchFamily="66" charset="0"/>
                        </a:rPr>
                        <a:t>Младенческий возраст</a:t>
                      </a:r>
                    </a:p>
                    <a:p>
                      <a:r>
                        <a:rPr lang="ru-RU" sz="1100" dirty="0" smtClean="0">
                          <a:latin typeface="Comic Sans MS" panose="030F0702030302020204" pitchFamily="66" charset="0"/>
                        </a:rPr>
                        <a:t>(2</a:t>
                      </a:r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 мес. – 1 год)</a:t>
                      </a: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Непосредственное эмоциональное общение со взрослым</a:t>
                      </a:r>
                    </a:p>
                    <a:p>
                      <a:r>
                        <a:rPr lang="ru-RU" sz="1100" dirty="0" smtClean="0">
                          <a:latin typeface="Comic Sans MS" panose="030F0702030302020204" pitchFamily="66" charset="0"/>
                        </a:rPr>
                        <a:t>Двигательная</a:t>
                      </a:r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 (пространственно-предметные перемещения, хватание. Ползание, ходьба, тактильно-двигательные игры);предметно-</a:t>
                      </a:r>
                      <a:r>
                        <a:rPr lang="ru-RU" sz="1100" baseline="0" dirty="0" err="1" smtClean="0">
                          <a:latin typeface="Comic Sans MS" panose="030F0702030302020204" pitchFamily="66" charset="0"/>
                        </a:rPr>
                        <a:t>манипулятивная</a:t>
                      </a:r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  (</a:t>
                      </a:r>
                      <a:r>
                        <a:rPr lang="ru-RU" sz="1100" baseline="0" dirty="0" err="1" smtClean="0">
                          <a:latin typeface="Comic Sans MS" panose="030F0702030302020204" pitchFamily="66" charset="0"/>
                        </a:rPr>
                        <a:t>орудиийные</a:t>
                      </a:r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 и соотносящие действия с предметами); 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Речевая (слушание и понимание речи взрослого, </a:t>
                      </a:r>
                      <a:r>
                        <a:rPr lang="ru-RU" sz="1100" baseline="0" dirty="0" err="1" smtClean="0">
                          <a:latin typeface="Comic Sans MS" panose="030F0702030302020204" pitchFamily="66" charset="0"/>
                        </a:rPr>
                        <a:t>гуление</a:t>
                      </a:r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, лепет и первые слова); 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Элементарная музыкальная деятельность (слушание музыки. Танцевальные движения на основе подражания, музыкальные игры)</a:t>
                      </a: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518595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Comic Sans MS" panose="030F0702030302020204" pitchFamily="66" charset="0"/>
                        </a:rPr>
                        <a:t>Ранний возраст (1 год- 3 года)</a:t>
                      </a:r>
                      <a:endParaRPr lang="ru-RU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0" u="none" strike="noStrike" cap="none" dirty="0" smtClean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  <a:sym typeface="Arial"/>
                        </a:rPr>
                        <a:t>Предметная деятельность (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орудийно-предметные действия – ест ложкой, пьет из кружки и другое);</a:t>
                      </a:r>
                    </a:p>
                    <a:p>
                      <a:r>
                        <a:rPr lang="ru-RU" sz="1100" dirty="0" smtClean="0">
                          <a:latin typeface="Comic Sans MS" panose="030F0702030302020204" pitchFamily="66" charset="0"/>
                        </a:rPr>
                        <a:t>Ситуативно-деловое общение со взрослым и эмоционально-практическое со сверстником под руководством взрослого;</a:t>
                      </a:r>
                    </a:p>
                    <a:p>
                      <a:r>
                        <a:rPr lang="ru-RU" sz="1100" dirty="0" smtClean="0">
                          <a:latin typeface="Comic Sans MS" panose="030F0702030302020204" pitchFamily="66" charset="0"/>
                        </a:rPr>
                        <a:t>Двигательная деятельность (основные</a:t>
                      </a:r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 движения, общеразвивающие упражнения. Простые подвижные игры);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Игровая (отобразительная, сюжетно-отобразительная , игры с дидактическими игрушками);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Речевая (понимание речи взрослого, слушание и понимание стихов, активная речь);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Изобразительная деятельность (рисование, лепка), конструирование из мелкого и крупного строительного материала;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Самообслуживание и элементарные трудовые действия (убирает игрушки, подметает веником, поливает  цветы из лейки и другое);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Музыкальная деятельность (слушание музыки и исполнительство, музыкально-ритмические движения).</a:t>
                      </a:r>
                      <a:endParaRPr lang="ru-RU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859160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Comic Sans MS" panose="030F0702030302020204" pitchFamily="66" charset="0"/>
                        </a:rPr>
                        <a:t>Дошкольный возраст</a:t>
                      </a:r>
                    </a:p>
                    <a:p>
                      <a:r>
                        <a:rPr lang="ru-RU" sz="1100" dirty="0" smtClean="0">
                          <a:latin typeface="Comic Sans MS" panose="030F0702030302020204" pitchFamily="66" charset="0"/>
                        </a:rPr>
                        <a:t> (3 года-</a:t>
                      </a:r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 8 лет)</a:t>
                      </a:r>
                      <a:endParaRPr lang="ru-RU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Игровая деятельность (сюжетно-ролевая, театрализованная, режиссерская, строительно-конструктивная, дидактическая, подвижная и др.);</a:t>
                      </a:r>
                    </a:p>
                    <a:p>
                      <a:r>
                        <a:rPr lang="ru-RU" sz="1100" dirty="0" smtClean="0">
                          <a:latin typeface="Comic Sans MS" panose="030F0702030302020204" pitchFamily="66" charset="0"/>
                        </a:rPr>
                        <a:t>Общение  со взрослым (ситуативно-деловое, внеситуативно-познавательное, внеситуативно-личностное)</a:t>
                      </a:r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 и сверстниками (ситуативно-деловое, внеситуативно-деловое);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Речевая (слушание речи взрослого и сверстников, активная диалогическая и монологическая речь);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Познавательно-исследовательская деятельность и экспериментирование;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Изобразительная деятельность (рисование, лепка, аппликация) и конструирование из разных материалов по образцу, условию и замыслу ребенка;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Двигательная (основные виды движений, общеразвивающие и спортивные упражнения, подвижные и элементы спортивных игр и другое);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Элементарная трудовая деятельность (самообслуживание и спортивные упражнения. Подвижные и элементы спортивных игр и другое);</a:t>
                      </a:r>
                    </a:p>
                    <a:p>
                      <a:r>
                        <a:rPr lang="ru-RU" sz="1100" baseline="0" dirty="0" smtClean="0">
                          <a:latin typeface="Comic Sans MS" panose="030F0702030302020204" pitchFamily="66" charset="0"/>
                        </a:rPr>
                        <a:t>Музыкальная 9слушание и понимание музыкальных произведений, пение, музыкально-ритмические движения, игра на детских музыкальных инструментах)</a:t>
                      </a:r>
                      <a:endParaRPr lang="ru-RU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06" name="Google Shape;1406;p26"/>
          <p:cNvSpPr/>
          <p:nvPr/>
        </p:nvSpPr>
        <p:spPr>
          <a:xfrm rot="1244693">
            <a:off x="10855852" y="173636"/>
            <a:ext cx="278622" cy="814447"/>
          </a:xfrm>
          <a:custGeom>
            <a:avLst/>
            <a:gdLst/>
            <a:ahLst/>
            <a:cxnLst/>
            <a:rect l="l" t="t" r="r" b="b"/>
            <a:pathLst>
              <a:path w="185849" h="440760" extrusionOk="0">
                <a:moveTo>
                  <a:pt x="92958" y="0"/>
                </a:moveTo>
                <a:cubicBezTo>
                  <a:pt x="41322" y="0"/>
                  <a:pt x="0" y="43760"/>
                  <a:pt x="0" y="97110"/>
                </a:cubicBezTo>
                <a:cubicBezTo>
                  <a:pt x="0" y="106547"/>
                  <a:pt x="2277" y="115481"/>
                  <a:pt x="4822" y="124315"/>
                </a:cubicBezTo>
                <a:lnTo>
                  <a:pt x="31411" y="124315"/>
                </a:lnTo>
                <a:cubicBezTo>
                  <a:pt x="31344" y="123893"/>
                  <a:pt x="31544" y="123491"/>
                  <a:pt x="31411" y="123062"/>
                </a:cubicBezTo>
                <a:cubicBezTo>
                  <a:pt x="28463" y="114898"/>
                  <a:pt x="26789" y="106105"/>
                  <a:pt x="26789" y="97110"/>
                </a:cubicBezTo>
                <a:cubicBezTo>
                  <a:pt x="26789" y="57443"/>
                  <a:pt x="56726" y="25738"/>
                  <a:pt x="92958" y="25744"/>
                </a:cubicBezTo>
                <a:cubicBezTo>
                  <a:pt x="129123" y="25744"/>
                  <a:pt x="159060" y="57443"/>
                  <a:pt x="159060" y="97110"/>
                </a:cubicBezTo>
                <a:cubicBezTo>
                  <a:pt x="159060" y="97439"/>
                  <a:pt x="158926" y="112809"/>
                  <a:pt x="158859" y="124315"/>
                </a:cubicBezTo>
                <a:cubicBezTo>
                  <a:pt x="158859" y="128568"/>
                  <a:pt x="158859" y="131990"/>
                  <a:pt x="158859" y="134361"/>
                </a:cubicBezTo>
                <a:cubicBezTo>
                  <a:pt x="158592" y="192078"/>
                  <a:pt x="157587" y="379092"/>
                  <a:pt x="157587" y="378811"/>
                </a:cubicBezTo>
                <a:cubicBezTo>
                  <a:pt x="154506" y="399700"/>
                  <a:pt x="136893" y="415023"/>
                  <a:pt x="115528" y="415023"/>
                </a:cubicBezTo>
                <a:cubicBezTo>
                  <a:pt x="91485" y="415023"/>
                  <a:pt x="71996" y="396298"/>
                  <a:pt x="71996" y="373165"/>
                </a:cubicBezTo>
                <a:lnTo>
                  <a:pt x="74339" y="134361"/>
                </a:lnTo>
                <a:lnTo>
                  <a:pt x="74541" y="124315"/>
                </a:lnTo>
                <a:lnTo>
                  <a:pt x="74742" y="100459"/>
                </a:lnTo>
                <a:cubicBezTo>
                  <a:pt x="74809" y="93353"/>
                  <a:pt x="68915" y="87761"/>
                  <a:pt x="61548" y="87694"/>
                </a:cubicBezTo>
                <a:cubicBezTo>
                  <a:pt x="54181" y="87620"/>
                  <a:pt x="48020" y="93146"/>
                  <a:pt x="47953" y="100251"/>
                </a:cubicBezTo>
                <a:lnTo>
                  <a:pt x="47752" y="124315"/>
                </a:lnTo>
                <a:lnTo>
                  <a:pt x="47550" y="134361"/>
                </a:lnTo>
                <a:lnTo>
                  <a:pt x="45207" y="372951"/>
                </a:lnTo>
                <a:cubicBezTo>
                  <a:pt x="45207" y="410422"/>
                  <a:pt x="76684" y="440767"/>
                  <a:pt x="115528" y="440761"/>
                </a:cubicBezTo>
                <a:cubicBezTo>
                  <a:pt x="150487" y="440761"/>
                  <a:pt x="179286" y="415914"/>
                  <a:pt x="184175" y="382581"/>
                </a:cubicBezTo>
                <a:cubicBezTo>
                  <a:pt x="184443" y="381101"/>
                  <a:pt x="185381" y="195232"/>
                  <a:pt x="185648" y="134361"/>
                </a:cubicBezTo>
                <a:cubicBezTo>
                  <a:pt x="185648" y="131896"/>
                  <a:pt x="185648" y="128501"/>
                  <a:pt x="185648" y="124315"/>
                </a:cubicBezTo>
                <a:cubicBezTo>
                  <a:pt x="185715" y="112996"/>
                  <a:pt x="185849" y="98115"/>
                  <a:pt x="185849" y="97110"/>
                </a:cubicBezTo>
                <a:cubicBezTo>
                  <a:pt x="185849" y="43760"/>
                  <a:pt x="144528" y="0"/>
                  <a:pt x="9295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0185" y="825879"/>
            <a:ext cx="9622579" cy="76350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РАЗВИВАЮЩИЙ ИТОГ.</a:t>
            </a:r>
            <a:br>
              <a:rPr lang="ru-RU" sz="20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20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ГЛАВНЫЕ КРИТЕРИИ-ИНИЦИАТИВНОСТЬ И САМОСТОЯТЕЛЬНОСТЬ</a:t>
            </a:r>
            <a:endParaRPr lang="ru-RU" sz="2000" dirty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248548" y="1860599"/>
            <a:ext cx="4273500" cy="3717400"/>
          </a:xfrm>
        </p:spPr>
        <p:txBody>
          <a:bodyPr>
            <a:normAutofit fontScale="92500" lnSpcReduction="10000"/>
          </a:bodyPr>
          <a:lstStyle/>
          <a:p>
            <a:pPr marL="107950" indent="0">
              <a:buNone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СТРУКТУРА ДЕЯТЕЛЬНОСТИ</a:t>
            </a:r>
          </a:p>
          <a:p>
            <a:pPr marL="107950" indent="0">
              <a:buNone/>
            </a:pPr>
            <a:endParaRPr lang="ru-RU" b="1" dirty="0" smtClean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Цель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Мотив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Средства (инструменты)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Партнеры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План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Реализация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Рефлексия (самооценка)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5522048" y="1860599"/>
            <a:ext cx="5920352" cy="542441"/>
          </a:xfrm>
        </p:spPr>
        <p:txBody>
          <a:bodyPr>
            <a:normAutofit fontScale="92500" lnSpcReduction="20000"/>
          </a:bodyPr>
          <a:lstStyle/>
          <a:p>
            <a:pPr marL="0" lvl="1" indent="0">
              <a:buNone/>
            </a:pP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ПРЕДПОСЫЛКИ</a:t>
            </a:r>
            <a:r>
              <a:rPr lang="ru-RU" dirty="0" smtClean="0"/>
              <a:t>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УЧЕБНОЙ ДЕЯТЕЛЬНОСТИ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5067945" y="2512331"/>
            <a:ext cx="6214820" cy="37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ourier Prime"/>
              <a:buChar char="●"/>
              <a:defRPr sz="2000" b="0" i="0" u="none" strike="noStrike" cap="none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urier Prime"/>
              <a:buChar char="○"/>
              <a:defRPr sz="1600" b="0" i="0" u="none" strike="noStrike" cap="none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urier Prime"/>
              <a:buChar char="■"/>
              <a:defRPr sz="1600" b="0" i="0" u="none" strike="noStrike" cap="none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urier Prime"/>
              <a:buChar char="●"/>
              <a:defRPr sz="1600" b="0" i="0" u="none" strike="noStrike" cap="none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urier Prime"/>
              <a:buChar char="○"/>
              <a:defRPr sz="1600" b="0" i="0" u="none" strike="noStrike" cap="none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5pPr>
            <a:lvl6pPr marL="2743200" marR="0" lvl="5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urier Prime"/>
              <a:buChar char="■"/>
              <a:defRPr sz="1600" b="0" i="0" u="none" strike="noStrike" cap="none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6pPr>
            <a:lvl7pPr marL="3200400" marR="0" lvl="6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urier Prime"/>
              <a:buChar char="●"/>
              <a:defRPr sz="1600" b="0" i="0" u="none" strike="noStrike" cap="none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7pPr>
            <a:lvl8pPr marL="3657600" marR="0" lvl="7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urier Prime"/>
              <a:buChar char="○"/>
              <a:defRPr sz="1600" b="0" i="0" u="none" strike="noStrike" cap="none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8pPr>
            <a:lvl9pPr marL="4114800" marR="0" lvl="8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urier Prime"/>
              <a:buChar char="■"/>
              <a:defRPr sz="1600" b="0" i="0" u="none" strike="noStrike" cap="none">
                <a:solidFill>
                  <a:schemeClr val="dk2"/>
                </a:solidFill>
                <a:latin typeface="Courier Prime"/>
                <a:ea typeface="Courier Prime"/>
                <a:cs typeface="Courier Prime"/>
                <a:sym typeface="Courier Prime"/>
              </a:defRPr>
            </a:lvl9pPr>
          </a:lstStyle>
          <a:p>
            <a:pPr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овладение культурными способами действий;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умение выделять игровую (практическую, познавательную) задачу и превращать ее в самостоятельную деятельность;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у</a:t>
            </a:r>
            <a:r>
              <a:rPr lang="ru-RU" sz="14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мение работать по инструкции;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ф</a:t>
            </a:r>
            <a:r>
              <a:rPr lang="ru-RU" sz="14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ормирование субъектной позиции в разных видах деятельности;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к</a:t>
            </a:r>
            <a:r>
              <a:rPr lang="ru-RU" sz="14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онтроль за способом выполнения своих действий и их оценка;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ru-RU" sz="1400" dirty="0" err="1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с</a:t>
            </a:r>
            <a:r>
              <a:rPr lang="ru-RU" sz="1400" dirty="0" err="1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формированность</a:t>
            </a:r>
            <a:r>
              <a:rPr lang="ru-RU" sz="14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 личностного (мотивационного) компонента деятельности;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п</a:t>
            </a:r>
            <a:r>
              <a:rPr lang="ru-RU" sz="1400" dirty="0" smtClean="0">
                <a:solidFill>
                  <a:schemeClr val="tx2">
                    <a:lumMod val="10000"/>
                  </a:schemeClr>
                </a:solidFill>
                <a:latin typeface="Comic Sans MS" panose="030F0702030302020204" pitchFamily="66" charset="0"/>
              </a:rPr>
              <a:t>роизвольность, управляемость поведения.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298927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Google Shape;1370;p25"/>
          <p:cNvSpPr txBox="1">
            <a:spLocks noGrp="1"/>
          </p:cNvSpPr>
          <p:nvPr>
            <p:ph type="body" idx="1"/>
          </p:nvPr>
        </p:nvSpPr>
        <p:spPr>
          <a:xfrm>
            <a:off x="1460090" y="1365059"/>
            <a:ext cx="5691632" cy="411451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811213">
              <a:buNone/>
            </a:pPr>
            <a:r>
              <a:rPr lang="ru-RU" sz="2000" dirty="0">
                <a:latin typeface="Comic Sans MS" panose="030F0702030302020204" pitchFamily="66" charset="0"/>
              </a:rPr>
              <a:t>«Обучать </a:t>
            </a:r>
            <a:r>
              <a:rPr lang="ru-RU" sz="2000" b="1" dirty="0">
                <a:latin typeface="Comic Sans MS" panose="030F0702030302020204" pitchFamily="66" charset="0"/>
              </a:rPr>
              <a:t>деятельности</a:t>
            </a:r>
            <a:r>
              <a:rPr lang="ru-RU" sz="2000" dirty="0">
                <a:latin typeface="Comic Sans MS" panose="030F0702030302020204" pitchFamily="66" charset="0"/>
              </a:rPr>
              <a:t> – это значит делать обучение </a:t>
            </a:r>
            <a:r>
              <a:rPr lang="ru-RU" sz="2000" b="1" dirty="0">
                <a:latin typeface="Comic Sans MS" panose="030F0702030302020204" pitchFamily="66" charset="0"/>
              </a:rPr>
              <a:t>мотивированным</a:t>
            </a:r>
            <a:r>
              <a:rPr lang="ru-RU" sz="2000" dirty="0">
                <a:latin typeface="Comic Sans MS" panose="030F0702030302020204" pitchFamily="66" charset="0"/>
              </a:rPr>
              <a:t>, учить ребенка  самостоятельно ставить перед собою </a:t>
            </a:r>
            <a:r>
              <a:rPr lang="ru-RU" sz="2000" b="1" dirty="0">
                <a:latin typeface="Comic Sans MS" panose="030F0702030302020204" pitchFamily="66" charset="0"/>
              </a:rPr>
              <a:t>цель </a:t>
            </a:r>
            <a:r>
              <a:rPr lang="ru-RU" sz="2000" dirty="0">
                <a:latin typeface="Comic Sans MS" panose="030F0702030302020204" pitchFamily="66" charset="0"/>
              </a:rPr>
              <a:t>и находить </a:t>
            </a:r>
            <a:r>
              <a:rPr lang="ru-RU" sz="2000" b="1" dirty="0">
                <a:latin typeface="Comic Sans MS" panose="030F0702030302020204" pitchFamily="66" charset="0"/>
              </a:rPr>
              <a:t>пути</a:t>
            </a:r>
            <a:r>
              <a:rPr lang="ru-RU" sz="2000" dirty="0">
                <a:latin typeface="Comic Sans MS" panose="030F0702030302020204" pitchFamily="66" charset="0"/>
              </a:rPr>
              <a:t>, в том числе </a:t>
            </a:r>
            <a:r>
              <a:rPr lang="ru-RU" sz="2000" b="1" dirty="0">
                <a:latin typeface="Comic Sans MS" panose="030F0702030302020204" pitchFamily="66" charset="0"/>
              </a:rPr>
              <a:t>средства </a:t>
            </a:r>
            <a:r>
              <a:rPr lang="ru-RU" sz="2000" dirty="0">
                <a:latin typeface="Comic Sans MS" panose="030F0702030302020204" pitchFamily="66" charset="0"/>
              </a:rPr>
              <a:t>её достижения (т.е. оптимально организовывать свою деятельность), помогать ребёнку сформировать у себя умения </a:t>
            </a:r>
            <a:r>
              <a:rPr lang="ru-RU" sz="2000" b="1" dirty="0">
                <a:latin typeface="Comic Sans MS" panose="030F0702030302020204" pitchFamily="66" charset="0"/>
              </a:rPr>
              <a:t>контроля и самоконтроля, оценки и самооценки</a:t>
            </a:r>
            <a:r>
              <a:rPr lang="ru-RU" sz="2400" dirty="0">
                <a:latin typeface="Comic Sans MS" panose="030F0702030302020204" pitchFamily="66" charset="0"/>
              </a:rPr>
              <a:t>»</a:t>
            </a:r>
            <a:endParaRPr sz="2400" dirty="0">
              <a:latin typeface="Comic Sans MS" panose="030F0702030302020204" pitchFamily="66" charset="0"/>
            </a:endParaRPr>
          </a:p>
        </p:txBody>
      </p:sp>
      <p:sp>
        <p:nvSpPr>
          <p:cNvPr id="1372" name="Google Shape;1372;p25"/>
          <p:cNvSpPr/>
          <p:nvPr/>
        </p:nvSpPr>
        <p:spPr>
          <a:xfrm rot="-4584081">
            <a:off x="7209894" y="2271039"/>
            <a:ext cx="1410031" cy="1229313"/>
          </a:xfrm>
          <a:custGeom>
            <a:avLst/>
            <a:gdLst/>
            <a:ahLst/>
            <a:cxnLst/>
            <a:rect l="l" t="t" r="r" b="b"/>
            <a:pathLst>
              <a:path w="1184020" h="1032269" extrusionOk="0">
                <a:moveTo>
                  <a:pt x="211073" y="0"/>
                </a:moveTo>
                <a:cubicBezTo>
                  <a:pt x="203073" y="4194"/>
                  <a:pt x="195579" y="6081"/>
                  <a:pt x="203708" y="1389"/>
                </a:cubicBezTo>
                <a:cubicBezTo>
                  <a:pt x="208914" y="-1609"/>
                  <a:pt x="196214" y="-384"/>
                  <a:pt x="193421" y="16470"/>
                </a:cubicBezTo>
                <a:cubicBezTo>
                  <a:pt x="190944" y="31234"/>
                  <a:pt x="202564" y="58197"/>
                  <a:pt x="196151" y="70247"/>
                </a:cubicBezTo>
                <a:cubicBezTo>
                  <a:pt x="190435" y="81073"/>
                  <a:pt x="166115" y="72031"/>
                  <a:pt x="163639" y="86915"/>
                </a:cubicBezTo>
                <a:cubicBezTo>
                  <a:pt x="161734" y="98260"/>
                  <a:pt x="171385" y="125774"/>
                  <a:pt x="161035" y="133152"/>
                </a:cubicBezTo>
                <a:cubicBezTo>
                  <a:pt x="150177" y="140934"/>
                  <a:pt x="132651" y="138613"/>
                  <a:pt x="127508" y="154781"/>
                </a:cubicBezTo>
                <a:cubicBezTo>
                  <a:pt x="124967" y="162867"/>
                  <a:pt x="127253" y="180267"/>
                  <a:pt x="121158" y="186333"/>
                </a:cubicBezTo>
                <a:cubicBezTo>
                  <a:pt x="110362" y="197139"/>
                  <a:pt x="92963" y="190770"/>
                  <a:pt x="85471" y="204986"/>
                </a:cubicBezTo>
                <a:cubicBezTo>
                  <a:pt x="80835" y="213689"/>
                  <a:pt x="74612" y="235904"/>
                  <a:pt x="78930" y="245467"/>
                </a:cubicBezTo>
                <a:cubicBezTo>
                  <a:pt x="80136" y="248219"/>
                  <a:pt x="83947" y="249792"/>
                  <a:pt x="84073" y="252809"/>
                </a:cubicBezTo>
                <a:cubicBezTo>
                  <a:pt x="84137" y="255640"/>
                  <a:pt x="60134" y="264579"/>
                  <a:pt x="56451" y="270272"/>
                </a:cubicBezTo>
                <a:cubicBezTo>
                  <a:pt x="45656" y="287202"/>
                  <a:pt x="70294" y="303623"/>
                  <a:pt x="57658" y="318492"/>
                </a:cubicBezTo>
                <a:cubicBezTo>
                  <a:pt x="45973" y="332278"/>
                  <a:pt x="21526" y="315914"/>
                  <a:pt x="7683" y="329803"/>
                </a:cubicBezTo>
                <a:cubicBezTo>
                  <a:pt x="-6033" y="343534"/>
                  <a:pt x="2476" y="369546"/>
                  <a:pt x="4063" y="385762"/>
                </a:cubicBezTo>
                <a:lnTo>
                  <a:pt x="938910" y="1032269"/>
                </a:lnTo>
                <a:cubicBezTo>
                  <a:pt x="940625" y="1027621"/>
                  <a:pt x="942593" y="1023068"/>
                  <a:pt x="943863" y="1018382"/>
                </a:cubicBezTo>
                <a:cubicBezTo>
                  <a:pt x="945514" y="1012717"/>
                  <a:pt x="943165" y="1002265"/>
                  <a:pt x="947292" y="998138"/>
                </a:cubicBezTo>
                <a:cubicBezTo>
                  <a:pt x="955674" y="989686"/>
                  <a:pt x="968819" y="985146"/>
                  <a:pt x="974660" y="974129"/>
                </a:cubicBezTo>
                <a:cubicBezTo>
                  <a:pt x="981772" y="960692"/>
                  <a:pt x="982408" y="943522"/>
                  <a:pt x="993330" y="931863"/>
                </a:cubicBezTo>
                <a:cubicBezTo>
                  <a:pt x="1001775" y="922827"/>
                  <a:pt x="1015682" y="914508"/>
                  <a:pt x="1017904" y="900907"/>
                </a:cubicBezTo>
                <a:cubicBezTo>
                  <a:pt x="1019746" y="889667"/>
                  <a:pt x="1010665" y="873773"/>
                  <a:pt x="1012126" y="864788"/>
                </a:cubicBezTo>
                <a:cubicBezTo>
                  <a:pt x="1012380" y="863366"/>
                  <a:pt x="1031366" y="868331"/>
                  <a:pt x="1032383" y="868166"/>
                </a:cubicBezTo>
                <a:cubicBezTo>
                  <a:pt x="1036256" y="867556"/>
                  <a:pt x="1031874" y="845160"/>
                  <a:pt x="1046479" y="838004"/>
                </a:cubicBezTo>
                <a:cubicBezTo>
                  <a:pt x="1071054" y="825951"/>
                  <a:pt x="1083754" y="846068"/>
                  <a:pt x="1101026" y="844551"/>
                </a:cubicBezTo>
                <a:lnTo>
                  <a:pt x="1111567" y="829469"/>
                </a:lnTo>
                <a:lnTo>
                  <a:pt x="1124267" y="810813"/>
                </a:lnTo>
                <a:lnTo>
                  <a:pt x="1139380" y="789185"/>
                </a:lnTo>
                <a:cubicBezTo>
                  <a:pt x="1137347" y="784251"/>
                  <a:pt x="1131633" y="780466"/>
                  <a:pt x="1130808" y="775494"/>
                </a:cubicBezTo>
                <a:cubicBezTo>
                  <a:pt x="1129664" y="768166"/>
                  <a:pt x="1146746" y="721367"/>
                  <a:pt x="1151445" y="713975"/>
                </a:cubicBezTo>
                <a:cubicBezTo>
                  <a:pt x="1160081" y="700463"/>
                  <a:pt x="1171321" y="684448"/>
                  <a:pt x="1184021" y="672700"/>
                </a:cubicBezTo>
                <a:lnTo>
                  <a:pt x="211073" y="0"/>
                </a:lnTo>
                <a:close/>
              </a:path>
            </a:pathLst>
          </a:custGeom>
          <a:solidFill>
            <a:srgbClr val="F8F1DF">
              <a:alpha val="3333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73" name="Google Shape;1373;p25"/>
          <p:cNvGrpSpPr/>
          <p:nvPr/>
        </p:nvGrpSpPr>
        <p:grpSpPr>
          <a:xfrm rot="4236770">
            <a:off x="1424569" y="381178"/>
            <a:ext cx="868234" cy="1119468"/>
            <a:chOff x="8226890" y="4688527"/>
            <a:chExt cx="1213517" cy="1564663"/>
          </a:xfrm>
        </p:grpSpPr>
        <p:sp>
          <p:nvSpPr>
            <p:cNvPr id="1374" name="Google Shape;1374;p25"/>
            <p:cNvSpPr/>
            <p:nvPr/>
          </p:nvSpPr>
          <p:spPr>
            <a:xfrm>
              <a:off x="8226890" y="5241705"/>
              <a:ext cx="1211863" cy="957315"/>
            </a:xfrm>
            <a:custGeom>
              <a:avLst/>
              <a:gdLst/>
              <a:ahLst/>
              <a:cxnLst/>
              <a:rect l="l" t="t" r="r" b="b"/>
              <a:pathLst>
                <a:path w="1211863" h="957315" extrusionOk="0">
                  <a:moveTo>
                    <a:pt x="940922" y="16"/>
                  </a:moveTo>
                  <a:cubicBezTo>
                    <a:pt x="926491" y="-231"/>
                    <a:pt x="911994" y="2331"/>
                    <a:pt x="897764" y="8055"/>
                  </a:cubicBezTo>
                  <a:lnTo>
                    <a:pt x="69680" y="341735"/>
                  </a:lnTo>
                  <a:cubicBezTo>
                    <a:pt x="12758" y="364652"/>
                    <a:pt x="-14855" y="429175"/>
                    <a:pt x="8062" y="486096"/>
                  </a:cubicBezTo>
                  <a:cubicBezTo>
                    <a:pt x="13120" y="498641"/>
                    <a:pt x="164644" y="875088"/>
                    <a:pt x="169692" y="887632"/>
                  </a:cubicBezTo>
                  <a:cubicBezTo>
                    <a:pt x="192619" y="944553"/>
                    <a:pt x="257436" y="972176"/>
                    <a:pt x="314358" y="949249"/>
                  </a:cubicBezTo>
                  <a:lnTo>
                    <a:pt x="1142433" y="615579"/>
                  </a:lnTo>
                  <a:cubicBezTo>
                    <a:pt x="1199354" y="592652"/>
                    <a:pt x="1226681" y="527835"/>
                    <a:pt x="1203755" y="470913"/>
                  </a:cubicBezTo>
                  <a:lnTo>
                    <a:pt x="1042125" y="69673"/>
                  </a:lnTo>
                  <a:cubicBezTo>
                    <a:pt x="1024932" y="26982"/>
                    <a:pt x="984213" y="769"/>
                    <a:pt x="940922" y="16"/>
                  </a:cubicBezTo>
                  <a:close/>
                  <a:moveTo>
                    <a:pt x="940331" y="38421"/>
                  </a:moveTo>
                  <a:cubicBezTo>
                    <a:pt x="968630" y="38907"/>
                    <a:pt x="995167" y="56052"/>
                    <a:pt x="1006406" y="83960"/>
                  </a:cubicBezTo>
                  <a:lnTo>
                    <a:pt x="1168331" y="485496"/>
                  </a:lnTo>
                  <a:cubicBezTo>
                    <a:pt x="1183324" y="522710"/>
                    <a:pt x="1165064" y="564868"/>
                    <a:pt x="1127850" y="579860"/>
                  </a:cubicBezTo>
                  <a:lnTo>
                    <a:pt x="300070" y="913530"/>
                  </a:lnTo>
                  <a:cubicBezTo>
                    <a:pt x="262856" y="928513"/>
                    <a:pt x="220403" y="910263"/>
                    <a:pt x="205411" y="873049"/>
                  </a:cubicBezTo>
                  <a:cubicBezTo>
                    <a:pt x="200363" y="860505"/>
                    <a:pt x="48839" y="484353"/>
                    <a:pt x="43781" y="471808"/>
                  </a:cubicBezTo>
                  <a:cubicBezTo>
                    <a:pt x="28798" y="434594"/>
                    <a:pt x="46753" y="392142"/>
                    <a:pt x="83967" y="377149"/>
                  </a:cubicBezTo>
                  <a:lnTo>
                    <a:pt x="912051" y="43774"/>
                  </a:lnTo>
                  <a:cubicBezTo>
                    <a:pt x="921358" y="40031"/>
                    <a:pt x="930892" y="38259"/>
                    <a:pt x="940331" y="38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5" name="Google Shape;1375;p25"/>
            <p:cNvSpPr/>
            <p:nvPr/>
          </p:nvSpPr>
          <p:spPr>
            <a:xfrm>
              <a:off x="8267523" y="4688527"/>
              <a:ext cx="896116" cy="1382469"/>
            </a:xfrm>
            <a:custGeom>
              <a:avLst/>
              <a:gdLst/>
              <a:ahLst/>
              <a:cxnLst/>
              <a:rect l="l" t="t" r="r" b="b"/>
              <a:pathLst>
                <a:path w="896116" h="1382469" extrusionOk="0">
                  <a:moveTo>
                    <a:pt x="314501" y="154"/>
                  </a:moveTo>
                  <a:cubicBezTo>
                    <a:pt x="269200" y="-1361"/>
                    <a:pt x="219756" y="8336"/>
                    <a:pt x="171035" y="28729"/>
                  </a:cubicBezTo>
                  <a:cubicBezTo>
                    <a:pt x="39562" y="83764"/>
                    <a:pt x="-33799" y="195226"/>
                    <a:pt x="15359" y="306440"/>
                  </a:cubicBezTo>
                  <a:cubicBezTo>
                    <a:pt x="37924" y="357494"/>
                    <a:pt x="66994" y="393746"/>
                    <a:pt x="101084" y="416577"/>
                  </a:cubicBezTo>
                  <a:cubicBezTo>
                    <a:pt x="143632" y="445076"/>
                    <a:pt x="188590" y="450143"/>
                    <a:pt x="229671" y="441580"/>
                  </a:cubicBezTo>
                  <a:lnTo>
                    <a:pt x="505896" y="1382469"/>
                  </a:lnTo>
                  <a:lnTo>
                    <a:pt x="542806" y="1371754"/>
                  </a:lnTo>
                  <a:lnTo>
                    <a:pt x="261218" y="412701"/>
                  </a:lnTo>
                  <a:cubicBezTo>
                    <a:pt x="258027" y="401813"/>
                    <a:pt x="246159" y="396279"/>
                    <a:pt x="235625" y="400499"/>
                  </a:cubicBezTo>
                  <a:cubicBezTo>
                    <a:pt x="234062" y="401127"/>
                    <a:pt x="230500" y="402251"/>
                    <a:pt x="225204" y="403480"/>
                  </a:cubicBezTo>
                  <a:cubicBezTo>
                    <a:pt x="192552" y="411062"/>
                    <a:pt x="156529" y="407500"/>
                    <a:pt x="122515" y="384725"/>
                  </a:cubicBezTo>
                  <a:cubicBezTo>
                    <a:pt x="94759" y="366142"/>
                    <a:pt x="70509" y="335615"/>
                    <a:pt x="50773" y="290961"/>
                  </a:cubicBezTo>
                  <a:cubicBezTo>
                    <a:pt x="12035" y="203303"/>
                    <a:pt x="71937" y="111863"/>
                    <a:pt x="185914" y="64152"/>
                  </a:cubicBezTo>
                  <a:cubicBezTo>
                    <a:pt x="299090" y="16775"/>
                    <a:pt x="411466" y="35701"/>
                    <a:pt x="449937" y="118025"/>
                  </a:cubicBezTo>
                  <a:cubicBezTo>
                    <a:pt x="491180" y="206294"/>
                    <a:pt x="478369" y="267492"/>
                    <a:pt x="432973" y="310307"/>
                  </a:cubicBezTo>
                  <a:cubicBezTo>
                    <a:pt x="423762" y="318993"/>
                    <a:pt x="413971" y="326366"/>
                    <a:pt x="404093" y="332043"/>
                  </a:cubicBezTo>
                  <a:cubicBezTo>
                    <a:pt x="398312" y="335367"/>
                    <a:pt x="394006" y="337167"/>
                    <a:pt x="391892" y="337996"/>
                  </a:cubicBezTo>
                  <a:cubicBezTo>
                    <a:pt x="381071" y="342215"/>
                    <a:pt x="376480" y="355198"/>
                    <a:pt x="382071" y="365380"/>
                  </a:cubicBezTo>
                  <a:lnTo>
                    <a:pt x="862189" y="1239890"/>
                  </a:lnTo>
                  <a:lnTo>
                    <a:pt x="896117" y="1221440"/>
                  </a:lnTo>
                  <a:lnTo>
                    <a:pt x="425229" y="363894"/>
                  </a:lnTo>
                  <a:cubicBezTo>
                    <a:pt x="436878" y="356998"/>
                    <a:pt x="448575" y="348559"/>
                    <a:pt x="459462" y="338291"/>
                  </a:cubicBezTo>
                  <a:cubicBezTo>
                    <a:pt x="516774" y="284237"/>
                    <a:pt x="533128" y="205160"/>
                    <a:pt x="484760" y="101652"/>
                  </a:cubicBezTo>
                  <a:cubicBezTo>
                    <a:pt x="454157" y="36168"/>
                    <a:pt x="390006" y="2687"/>
                    <a:pt x="314501" y="1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6" name="Google Shape;1376;p25"/>
            <p:cNvSpPr/>
            <p:nvPr/>
          </p:nvSpPr>
          <p:spPr>
            <a:xfrm>
              <a:off x="8492322" y="6119370"/>
              <a:ext cx="282398" cy="133820"/>
            </a:xfrm>
            <a:custGeom>
              <a:avLst/>
              <a:gdLst/>
              <a:ahLst/>
              <a:cxnLst/>
              <a:rect l="l" t="t" r="r" b="b"/>
              <a:pathLst>
                <a:path w="282398" h="133820" extrusionOk="0">
                  <a:moveTo>
                    <a:pt x="1110" y="118533"/>
                  </a:moveTo>
                  <a:cubicBezTo>
                    <a:pt x="-2147" y="110151"/>
                    <a:pt x="2006" y="100702"/>
                    <a:pt x="10397" y="97445"/>
                  </a:cubicBezTo>
                  <a:lnTo>
                    <a:pt x="258295" y="1109"/>
                  </a:lnTo>
                  <a:cubicBezTo>
                    <a:pt x="266686" y="-2149"/>
                    <a:pt x="276126" y="2014"/>
                    <a:pt x="279393" y="10405"/>
                  </a:cubicBezTo>
                  <a:lnTo>
                    <a:pt x="281288" y="15282"/>
                  </a:lnTo>
                  <a:cubicBezTo>
                    <a:pt x="284546" y="23674"/>
                    <a:pt x="280393" y="33122"/>
                    <a:pt x="272001" y="36380"/>
                  </a:cubicBezTo>
                  <a:lnTo>
                    <a:pt x="24104" y="132706"/>
                  </a:lnTo>
                  <a:cubicBezTo>
                    <a:pt x="15712" y="135973"/>
                    <a:pt x="6273" y="131811"/>
                    <a:pt x="3006" y="123420"/>
                  </a:cubicBezTo>
                  <a:lnTo>
                    <a:pt x="1110" y="118533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7" name="Google Shape;1377;p25"/>
            <p:cNvSpPr/>
            <p:nvPr/>
          </p:nvSpPr>
          <p:spPr>
            <a:xfrm>
              <a:off x="8824578" y="5984028"/>
              <a:ext cx="282396" cy="133818"/>
            </a:xfrm>
            <a:custGeom>
              <a:avLst/>
              <a:gdLst/>
              <a:ahLst/>
              <a:cxnLst/>
              <a:rect l="l" t="t" r="r" b="b"/>
              <a:pathLst>
                <a:path w="282396" h="133818" extrusionOk="0">
                  <a:moveTo>
                    <a:pt x="1114" y="118534"/>
                  </a:moveTo>
                  <a:cubicBezTo>
                    <a:pt x="-2153" y="110143"/>
                    <a:pt x="2009" y="100694"/>
                    <a:pt x="10401" y="97437"/>
                  </a:cubicBezTo>
                  <a:lnTo>
                    <a:pt x="258289" y="1110"/>
                  </a:lnTo>
                  <a:cubicBezTo>
                    <a:pt x="266681" y="-2147"/>
                    <a:pt x="276129" y="2006"/>
                    <a:pt x="279387" y="10397"/>
                  </a:cubicBezTo>
                  <a:lnTo>
                    <a:pt x="281283" y="15283"/>
                  </a:lnTo>
                  <a:cubicBezTo>
                    <a:pt x="284549" y="23675"/>
                    <a:pt x="280387" y="33114"/>
                    <a:pt x="271996" y="36381"/>
                  </a:cubicBezTo>
                  <a:lnTo>
                    <a:pt x="24108" y="132708"/>
                  </a:lnTo>
                  <a:cubicBezTo>
                    <a:pt x="15716" y="135965"/>
                    <a:pt x="6267" y="131812"/>
                    <a:pt x="3010" y="123421"/>
                  </a:cubicBezTo>
                  <a:lnTo>
                    <a:pt x="1114" y="118534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8" name="Google Shape;1378;p25"/>
            <p:cNvSpPr/>
            <p:nvPr/>
          </p:nvSpPr>
          <p:spPr>
            <a:xfrm>
              <a:off x="9158011" y="5851712"/>
              <a:ext cx="282396" cy="133821"/>
            </a:xfrm>
            <a:custGeom>
              <a:avLst/>
              <a:gdLst/>
              <a:ahLst/>
              <a:cxnLst/>
              <a:rect l="l" t="t" r="r" b="b"/>
              <a:pathLst>
                <a:path w="282396" h="133821" extrusionOk="0">
                  <a:moveTo>
                    <a:pt x="1114" y="118538"/>
                  </a:moveTo>
                  <a:cubicBezTo>
                    <a:pt x="-2153" y="110147"/>
                    <a:pt x="2010" y="100698"/>
                    <a:pt x="10401" y="97441"/>
                  </a:cubicBezTo>
                  <a:lnTo>
                    <a:pt x="258289" y="1114"/>
                  </a:lnTo>
                  <a:cubicBezTo>
                    <a:pt x="266681" y="-2153"/>
                    <a:pt x="276129" y="2009"/>
                    <a:pt x="279387" y="10401"/>
                  </a:cubicBezTo>
                  <a:lnTo>
                    <a:pt x="281283" y="15287"/>
                  </a:lnTo>
                  <a:cubicBezTo>
                    <a:pt x="284550" y="23679"/>
                    <a:pt x="280387" y="33118"/>
                    <a:pt x="271996" y="36385"/>
                  </a:cubicBezTo>
                  <a:lnTo>
                    <a:pt x="24108" y="132712"/>
                  </a:lnTo>
                  <a:cubicBezTo>
                    <a:pt x="15716" y="135969"/>
                    <a:pt x="6267" y="131816"/>
                    <a:pt x="3010" y="123425"/>
                  </a:cubicBezTo>
                  <a:lnTo>
                    <a:pt x="1114" y="118538"/>
                  </a:lnTo>
                  <a:close/>
                </a:path>
              </a:pathLst>
            </a:custGeom>
            <a:solidFill>
              <a:schemeClr val="dk1"/>
            </a:solidFill>
            <a:ln w="25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8678098" y="186740"/>
            <a:ext cx="2030421" cy="2698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4">
                    <a:lumMod val="10000"/>
                  </a:schemeClr>
                </a:solidFill>
                <a:latin typeface="Comic Sans MS" panose="030F0702030302020204" pitchFamily="66" charset="0"/>
              </a:rPr>
              <a:t>А.А. Леонтьев, академик РАО, </a:t>
            </a:r>
            <a:r>
              <a:rPr lang="ru-RU" sz="1600" dirty="0">
                <a:solidFill>
                  <a:schemeClr val="accent4">
                    <a:lumMod val="10000"/>
                  </a:schemeClr>
                </a:solidFill>
                <a:latin typeface="Comic Sans MS" panose="030F0702030302020204" pitchFamily="66" charset="0"/>
              </a:rPr>
              <a:t>д</a:t>
            </a:r>
            <a:r>
              <a:rPr lang="ru-RU" sz="1600" dirty="0" smtClean="0">
                <a:solidFill>
                  <a:schemeClr val="accent4">
                    <a:lumMod val="10000"/>
                  </a:schemeClr>
                </a:solidFill>
                <a:latin typeface="Comic Sans MS" panose="030F0702030302020204" pitchFamily="66" charset="0"/>
              </a:rPr>
              <a:t>октор психологических наук, профессор</a:t>
            </a:r>
            <a:endParaRPr lang="ru-RU" sz="1600" dirty="0">
              <a:solidFill>
                <a:schemeClr val="accent4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sMania Template">
  <a:themeElements>
    <a:clrScheme name="Simple Light">
      <a:dk1>
        <a:srgbClr val="4C3E2B"/>
      </a:dk1>
      <a:lt1>
        <a:srgbClr val="DFD1BB"/>
      </a:lt1>
      <a:dk2>
        <a:srgbClr val="000000"/>
      </a:dk2>
      <a:lt2>
        <a:srgbClr val="FFF9EF"/>
      </a:lt2>
      <a:accent1>
        <a:srgbClr val="CF8989"/>
      </a:accent1>
      <a:accent2>
        <a:srgbClr val="FCEDD9"/>
      </a:accent2>
      <a:accent3>
        <a:srgbClr val="D4B49B"/>
      </a:accent3>
      <a:accent4>
        <a:srgbClr val="E7B2B2"/>
      </a:accent4>
      <a:accent5>
        <a:srgbClr val="FFFFFF"/>
      </a:accent5>
      <a:accent6>
        <a:srgbClr val="FFFFFF"/>
      </a:accent6>
      <a:hlink>
        <a:srgbClr val="B65E5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900</Words>
  <Application>Microsoft Office PowerPoint</Application>
  <PresentationFormat>Широкоэкранный</PresentationFormat>
  <Paragraphs>86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Comic Sans MS</vt:lpstr>
      <vt:lpstr>Courgette</vt:lpstr>
      <vt:lpstr>Courier Prime</vt:lpstr>
      <vt:lpstr>DM Sans Black</vt:lpstr>
      <vt:lpstr>Kaph</vt:lpstr>
      <vt:lpstr>Wingdings</vt:lpstr>
      <vt:lpstr>SlidesMania Template</vt:lpstr>
      <vt:lpstr>Педагогические условия реализации деятельностного подхода в ДОУ</vt:lpstr>
      <vt:lpstr>Планируемые результаты</vt:lpstr>
      <vt:lpstr>Презентация PowerPoint</vt:lpstr>
      <vt:lpstr>Презентация PowerPoint</vt:lpstr>
      <vt:lpstr>Деятельностный подход</vt:lpstr>
      <vt:lpstr>Для успешной реализации Программы должны быть обеспечены следующие психолого-педагогически условия</vt:lpstr>
      <vt:lpstr>Сквозные механизмы развития, виды деятельности, формы активности</vt:lpstr>
      <vt:lpstr>РАЗВИВАЮЩИЙ ИТОГ. ГЛАВНЫЕ КРИТЕРИИ-ИНИЦИАТИВНОСТЬ И САМОСТОЯТЕЛЬНОСТЬ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Book Review Scrapbook.</dc:title>
  <dc:creator>User</dc:creator>
  <cp:lastModifiedBy>User</cp:lastModifiedBy>
  <cp:revision>60</cp:revision>
  <dcterms:modified xsi:type="dcterms:W3CDTF">2026-05-12T12:01:40Z</dcterms:modified>
</cp:coreProperties>
</file>