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8" r:id="rId3"/>
    <p:sldId id="313" r:id="rId4"/>
    <p:sldId id="312" r:id="rId5"/>
    <p:sldId id="294" r:id="rId6"/>
    <p:sldId id="300" r:id="rId7"/>
    <p:sldId id="317" r:id="rId8"/>
    <p:sldId id="332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34" r:id="rId17"/>
    <p:sldId id="335" r:id="rId18"/>
    <p:sldId id="336" r:id="rId19"/>
    <p:sldId id="333" r:id="rId20"/>
    <p:sldId id="271" r:id="rId21"/>
    <p:sldId id="31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7C06"/>
    <a:srgbClr val="CC9900"/>
    <a:srgbClr val="009900"/>
    <a:srgbClr val="FF0000"/>
    <a:srgbClr val="663300"/>
    <a:srgbClr val="E4CF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>
        <p:scale>
          <a:sx n="50" d="100"/>
          <a:sy n="50" d="100"/>
        </p:scale>
        <p:origin x="-192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70104-27A3-4B85-BC09-6F423D0FEEDD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B7836-D044-47EF-B824-78CE35D2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84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E0685-EA77-475B-9084-36F77CE13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07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asyen.ru/load/metodika/kompleksy/kompleks_shakhmatnaja/457-1-0-5760" TargetMode="External"/><Relationship Id="rId3" Type="http://schemas.openxmlformats.org/officeDocument/2006/relationships/hyperlink" Target="http://stchess.ru/new-page3/new-page31.html" TargetMode="External"/><Relationship Id="rId7" Type="http://schemas.openxmlformats.org/officeDocument/2006/relationships/hyperlink" Target="http://blog.kp.ru/users/2763549/post228533678/" TargetMode="External"/><Relationship Id="rId2" Type="http://schemas.openxmlformats.org/officeDocument/2006/relationships/hyperlink" Target="http://isoveti.ru/dlya-mam/obuchaem-malenkogo-rebenka-igre-shaxmaty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nhome.ru/UsersGallery/wallpapers/89/16204503.jpg" TargetMode="External"/><Relationship Id="rId5" Type="http://schemas.openxmlformats.org/officeDocument/2006/relationships/hyperlink" Target="https://infourok.ru/shahmatnaya-doska-shahmatnie-figuri-2484468.html" TargetMode="External"/><Relationship Id="rId4" Type="http://schemas.openxmlformats.org/officeDocument/2006/relationships/hyperlink" Target="http://isoveti.ru/raznoe/uchim-rebenka-pravilam-igry-v-shaxmat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84784"/>
            <a:ext cx="857253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529" y="0"/>
            <a:ext cx="6912942" cy="186363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1484784"/>
            <a:ext cx="9144000" cy="5373216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168" y="5733257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Волохова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2026г.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32856"/>
            <a:ext cx="860444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 класс для родителей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«Волшебный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шахмат»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0"/>
            <a:ext cx="8892480" cy="126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казённое дошкольное образовательное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учреждение – детский сад №12  г. Татарск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Шахматная доска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2099" y="1340768"/>
            <a:ext cx="3813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7" y="1823086"/>
            <a:ext cx="2306100" cy="404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КДОУ д-с Елочка\Pictures\p00092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60232" y="1587135"/>
            <a:ext cx="1926557" cy="451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06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Шахматная доска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6" descr="3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1017610"/>
            <a:ext cx="37258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5" y="5301208"/>
            <a:ext cx="230425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</a:rPr>
              <a:t>64 близнеца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</a:rPr>
              <a:t>На два лица: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Половина белых,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Половина чёрных.</a:t>
            </a:r>
          </a:p>
        </p:txBody>
      </p:sp>
      <p:pic>
        <p:nvPicPr>
          <p:cNvPr id="9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7" y="1823086"/>
            <a:ext cx="2306100" cy="404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МКДОУ д-с Елочка\Pictures\p00092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60232" y="1587135"/>
            <a:ext cx="1926557" cy="451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8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Линии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9715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Восемь рядов идут слева направо. Эти ряды обозначены цифрами и называются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горизонталями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</a:p>
          <a:p>
            <a:pPr lvl="0" algn="just"/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Положи палец на любую клетку возле левого края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доски и проведи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пальцем по всем клеткам слева направо — он «прошёл» по дорожке из восьми клеток. Это горизонтальная линия.</a:t>
            </a:r>
          </a:p>
          <a:p>
            <a:pPr lvl="0" algn="just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1026" name="Picture 2" descr="C:\Users\МКДОУ д-с Елочка\Desktop\мои презентации по шахматам\20190904_14161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4336"/>
          <a:stretch/>
        </p:blipFill>
        <p:spPr bwMode="auto">
          <a:xfrm>
            <a:off x="1115616" y="1052736"/>
            <a:ext cx="6413287" cy="3965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1419" y="1132498"/>
            <a:ext cx="2176154" cy="3815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МКДОУ д-с Елочка\Pictures\p00092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09229" y="1122478"/>
            <a:ext cx="1632281" cy="382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53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Линии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933057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lvl="0"/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Столбики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клеток на шахматной доске, идущие снизу вверх, называются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вертикалями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Вертикали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обозначаются латинскими буквами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lvl="0" algn="just"/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Такие же дорожки ведут от тебя в сторону противника.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Они называются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вертикальными линиями.</a:t>
            </a:r>
            <a:b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Вертикалей, как и горизонталей, восемь.</a:t>
            </a:r>
            <a:b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Проведи пальцем по каждой вертикали.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050" name="Picture 2" descr="C:\Users\МКДОУ д-с Елочка\Desktop\мои презентации по шахматам\20190904_14164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9633" y="981542"/>
            <a:ext cx="6552727" cy="3313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МКДОУ д-с Елочка\Pictures\p00092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49066" y="981542"/>
            <a:ext cx="1463293" cy="342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9633" y="1034683"/>
            <a:ext cx="1890932" cy="331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087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Диагональ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37"/>
          <p:cNvPicPr>
            <a:picLocks noChangeAspect="1" noChangeArrowheads="1"/>
          </p:cNvPicPr>
          <p:nvPr/>
        </p:nvPicPr>
        <p:blipFill>
          <a:blip r:embed="rId2" cstate="screen">
            <a:lum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775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700808"/>
            <a:ext cx="2592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Диагонали бывают </a:t>
            </a:r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белые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черные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самая большая диагональ -8 полей.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(Белого или чёрного цвета)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Самая маленькая диагональ имеет 2 поля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(Белого или чёрного цвета)</a:t>
            </a:r>
          </a:p>
        </p:txBody>
      </p:sp>
    </p:spTree>
    <p:extLst>
      <p:ext uri="{BB962C8B-B14F-4D97-AF65-F5344CB8AC3E}">
        <p14:creationId xmlns:p14="http://schemas.microsoft.com/office/powerpoint/2010/main" xmlns="" val="34830066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3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435926" y="1689688"/>
            <a:ext cx="5281127" cy="42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3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70417" y="3546764"/>
            <a:ext cx="1011383" cy="997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584" y="1540321"/>
            <a:ext cx="2536194" cy="444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4325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Парад шахматных фигур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1884833"/>
            <a:ext cx="2321469" cy="407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_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56518"/>
            <a:ext cx="467201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85220" y="56322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Именно из этого положения начинается любая настоящая шахматная партия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2248649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«Куча-мала»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1884833"/>
            <a:ext cx="2321469" cy="407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7306666-scattered-chess-pie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1590700"/>
            <a:ext cx="4800734" cy="417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25124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«Волшебный мешочек»</a:t>
            </a:r>
            <a:endParaRPr lang="ru-RU" sz="48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МКДОУ д-с Елочка\Pictures\p00092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8323" y="1884833"/>
            <a:ext cx="2321469" cy="407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iguriProchess-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1248822"/>
            <a:ext cx="5833144" cy="218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205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89" y="3140968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88276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ln>
            <a:solidFill>
              <a:srgbClr val="A67C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Уважаемые родители! Учите своего ребенка шахматам, и, если даже он не станет впоследствии чемпионом мира или сильным гроссмейстером, хотя и это не возбраняется, систематические занятия и игра дадут много положительного в развитии интеллекта ребёнка.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Вы сумеете увлечь его этой древней военной игрой и сделать со временем любимым занятием, то подарите на всю оставшуюся жизнь изумительное хобби.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каком ещё виде спорта возможно такое соединение искусства, науки и состязательности, да к тому же без ограничения возраста!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забудьте! В начале знакомства с шахматами Вы должны внушить Вашему ребёнку, что это всего лишь игра, и никогда нельзя расстраиваться из-за проигрыша.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279111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6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673" y="26064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64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673" y="1556792"/>
            <a:ext cx="5419725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абличка 6"/>
          <p:cNvSpPr/>
          <p:nvPr/>
        </p:nvSpPr>
        <p:spPr>
          <a:xfrm>
            <a:off x="285749" y="332656"/>
            <a:ext cx="8569852" cy="1069851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680" y="460703"/>
            <a:ext cx="810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превосходная школа последовательного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логического</a:t>
            </a:r>
          </a:p>
          <a:p>
            <a:pPr lvl="0"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мышления».  (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Г.Клаус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КДОУ д-с Елочка\Desktop\картинки и гифки\ima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2398" y="3120435"/>
            <a:ext cx="2682526" cy="157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459730" y="981074"/>
            <a:ext cx="8484890" cy="4392141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142973"/>
            <a:ext cx="5904260" cy="406834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за </a:t>
            </a:r>
            <a:b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внимание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sng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Литература: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Сухин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Шахматы, первый год, или Учусь и учу: Пособие для учителя – Обнинск: Духовное возрождение, 2017.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Сухин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Шахматы Полный курс для детей большой самоучитель для детей. –М: Издательство АСТ, 2016.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Сухин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Удивительные приключения в шахматной стране. – М: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Поматур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2000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Сайты: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infourok.ru</a:t>
            </a:r>
            <a:r>
              <a:rPr lang="ru-RU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kern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://infourok.ru/prezentaciya-pedagogicheskaya-masterskaya-uchimsya-igrat-v-shahmati-igrovie-situacii-dlya-doshkolnikov-1222009.html </a:t>
            </a:r>
            <a:endParaRPr lang="ru-RU" sz="1600" kern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urokinachalki.ru</a:t>
            </a:r>
            <a:r>
              <a:rPr lang="ru-RU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kern="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kern="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urokinachalki.ru/prezentaciya-uchimsya-igrat-v-shahmati-igrovie-situacii-dlya-doshkolnikov-380.html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 «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Советы.ру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http://isoveti.ru/dlya-mam/obuchaem-malenkogo-rebenka-igre-shaxmaty.html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Шахматный клуб «Стратегия»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http://stchess.ru/new-page3/new-page31.html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Картинки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Картинки «Учим ребенка правилам игры в шахматы»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http://isoveti.ru/raznoe/uchim-rebenka-pravilam-igry-v-shaxmaty.htm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infourok.ru/shahmatnaya-doska-shahmatnie-figuri-2484468.html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Шахматная доска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/>
              </a:rPr>
              <a:t>http://www.sunhome.ru/UsersGallery/wallpapers/89/16204503.jpg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7"/>
              </a:rPr>
              <a:t>http://blog.kp.ru/users/2763549/post228533678/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Шаблон - </a:t>
            </a: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en-US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easyen.ru/load/metodika/kompleksy/kompleks_shakhmatnaja/457-1-0-5760</a:t>
            </a:r>
            <a:endParaRPr lang="ru-RU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47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70" y="258316"/>
            <a:ext cx="8856984" cy="1754326"/>
          </a:xfrm>
          <a:prstGeom prst="rect">
            <a:avLst/>
          </a:prstGeom>
          <a:ln>
            <a:solidFill>
              <a:srgbClr val="A67C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Шахматы – эффективная модель для формирования у ребенка механизма «действия в уме», что является важнейшим фактором развития интеллекта. Играя в шахматы, дети учатся проигрывать всю ситуацию в уме, прежде чем сделать свой ход. В шахматной игре у ребят формируется навык внутреннего плана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836" y="2025923"/>
            <a:ext cx="8836818" cy="4801314"/>
          </a:xfrm>
          <a:prstGeom prst="rect">
            <a:avLst/>
          </a:prstGeom>
          <a:ln>
            <a:solidFill>
              <a:srgbClr val="A67C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Шахматы – настольная игра с многослойной логикой и своим игровым миром, живущим по строгим и, казалось бы, незыблемым законам. Партия течет спокойно и неторопливо, и вдруг взрыв, удар молнии – жертвуется одна фигура, вторая… На ровном месте возникает стремительная и сокрушительная матовая атака. Всего несколько ходов, а как изменилось течение игры! Армия противника в панике, и вражеский король вынужден склонить голову. Это и есть высшая логика шахматной игры и ее очарование!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что такое шахматы.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Давайте и мы попробуем освоить азы этой замечательной игры.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3324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38" y="836712"/>
            <a:ext cx="8858250" cy="4524315"/>
          </a:xfrm>
          <a:prstGeom prst="rect">
            <a:avLst/>
          </a:prstGeom>
          <a:ln>
            <a:solidFill>
              <a:srgbClr val="A67C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Шахматы можно назвать универсальным тренажером для мозга, причем по эффективности им нет аналогов. И вовсе не потому, что они мощно воздействуют на мозг. Нет. Дело в другом. Игра полностью загружает оба полушария, то есть заставляет усердно трудиться все наше серое вещество. И это медицинский факт. Мало в какой сфере человеческой деятельности такое возможно.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5886982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424936" cy="1938992"/>
          </a:xfrm>
          <a:prstGeom prst="rect">
            <a:avLst/>
          </a:prstGeom>
          <a:ln>
            <a:solidFill>
              <a:srgbClr val="A67C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формы работы на занятии: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индивидуальные, групповые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занятия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включает в себя изучение теории шахмат через использование дидактических сказок и игровых ситуаций.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закрепления знаний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используются дидактические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395536" y="260648"/>
            <a:ext cx="8319838" cy="1141859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538163" algn="just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«Шахматы являются одной из форм всестороннего воспитания детей»</a:t>
            </a:r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6706" y="3393926"/>
            <a:ext cx="5256013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490506" y="260646"/>
            <a:ext cx="8371847" cy="1152127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В ШАХМАТЫ РЕШАЕТ ЗАДАЧИ</a:t>
            </a:r>
            <a:endParaRPr lang="ru-RU" sz="28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409" y="1700808"/>
            <a:ext cx="8496944" cy="4154984"/>
          </a:xfrm>
          <a:prstGeom prst="rect">
            <a:avLst/>
          </a:prstGeom>
          <a:ln>
            <a:solidFill>
              <a:srgbClr val="A67C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1)Расширяет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кругозор, учит думать, запоминать, сравнивать,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обобщать.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изобретательность и логическое мышление.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2)Вырабатывает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целеустремленность, выдержку, волю, усидчивость, внимательность и собранность. Ребенок, обучающийся этой игре,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привыкает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думать, принимать решения, бороться до конца, не унывать при неудачах.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3)Помогает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малышу стать спокойнее, уравновешеннее, учит непоседу длительно сосредотачиваться на одном виде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9743871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Этапы обучения Знакомство с шахматной доской. 2. Знакомство с фигурами и пеш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1740" y="1484784"/>
            <a:ext cx="6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5085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7664"/>
            <a:ext cx="8784976" cy="6463308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- Итак, следуя дидактическим принципам: от простого к сложному, от лёгкого к более трудному, от неизвестного к известному, внося элемент занимательности и новизны, процесс обучения шахматам осуществляю в несколько этапов.</a:t>
            </a:r>
          </a:p>
          <a:p>
            <a:r>
              <a:rPr lang="ru-RU" dirty="0"/>
              <a:t>1. Знакомство с шахматной доской. Цель: овладеть пространственным ориентированием на плоскости, познакомиться с такими понятиями как: горизонталь, вертикаль, диагональ, видеть всю доску, а также отдельное поле.</a:t>
            </a:r>
          </a:p>
          <a:p>
            <a:r>
              <a:rPr lang="ru-RU" dirty="0"/>
              <a:t>2. Знакомство с фигурами и пешками. Здесь можно использовать стихи, игры, сказки. Например - сказка о героической пешечке, пробившейся сквозь все преграды к заветному полю превращения в ферзя. Можно поиграть в </a:t>
            </a:r>
            <a:r>
              <a:rPr lang="ru-RU" i="1" dirty="0"/>
              <a:t>«ладью»</a:t>
            </a:r>
            <a:r>
              <a:rPr lang="ru-RU" dirty="0"/>
              <a:t>, рассказать о ней сказку, показать на шахматной доске ее домик, нарядить ее, начать за ней охотиться. Для закрепления знаний о фигурах и пешках используются разнообразные игры с шахматным содержанием, такие как «Чудесный мешочек», «Кто быстрее расставит фигуры», «Что общего и чем отличаются».</a:t>
            </a:r>
          </a:p>
          <a:p>
            <a:r>
              <a:rPr lang="ru-RU" dirty="0"/>
              <a:t>3. Обучение правилам шахматной игры. Рассказывая детям сказку, ненавязчиво знакомлю их с различными правилами: правилами квадрата и оппозиции, рокировкой, шахматной нотацией.</a:t>
            </a:r>
          </a:p>
          <a:p>
            <a:r>
              <a:rPr lang="ru-RU" dirty="0"/>
              <a:t>4. Решение шахматных задач и этюдов. На этом этапе учимся решать различные задачи и этюды, знакомимся с дебютом и волшебным миром комбинаций.</a:t>
            </a:r>
          </a:p>
          <a:p>
            <a:r>
              <a:rPr lang="ru-RU" dirty="0"/>
              <a:t>5. Игра в шахматы. Это практическая часть обучения, в ней подключаются сеансы одновременной игры и увлекательные турниры. Игроки познают дух соперничества и соревнования.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118436140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Шахматная доска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4" descr="_001_4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6020" y="1722859"/>
            <a:ext cx="3971959" cy="37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7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4484</TotalTime>
  <Words>749</Words>
  <Application>Microsoft Office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Шахматы1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Шахматная доска</vt:lpstr>
      <vt:lpstr>Шахматная доска</vt:lpstr>
      <vt:lpstr>Шахматная доска</vt:lpstr>
      <vt:lpstr>Линии</vt:lpstr>
      <vt:lpstr>Линии</vt:lpstr>
      <vt:lpstr>Диагональ</vt:lpstr>
      <vt:lpstr>Центр</vt:lpstr>
      <vt:lpstr>Парад шахматных фигур</vt:lpstr>
      <vt:lpstr>Игра «Куча-мала»</vt:lpstr>
      <vt:lpstr>Игра «Волшебный мешочек»</vt:lpstr>
      <vt:lpstr>Слайд 19</vt:lpstr>
      <vt:lpstr>Спасибо  за  внимание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User;Ольга Адамова</dc:creator>
  <cp:lastModifiedBy>1</cp:lastModifiedBy>
  <cp:revision>95</cp:revision>
  <dcterms:created xsi:type="dcterms:W3CDTF">2014-12-15T14:21:04Z</dcterms:created>
  <dcterms:modified xsi:type="dcterms:W3CDTF">2026-03-30T10:07:52Z</dcterms:modified>
</cp:coreProperties>
</file>