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26" autoAdjust="0"/>
  </p:normalViewPr>
  <p:slideViewPr>
    <p:cSldViewPr snapToGrid="0">
      <p:cViewPr varScale="1">
        <p:scale>
          <a:sx n="59" d="100"/>
          <a:sy n="59" d="100"/>
        </p:scale>
        <p:origin x="21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3AD52-49CE-4053-8DCA-BB969694B686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13A4A-AB25-4FB0-85B3-777EDD0DD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3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13A4A-AB25-4FB0-85B3-777EDD0DD3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2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0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1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3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2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3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1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CBDD3-D30B-4863-9DD6-E9E55109372C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C1085-1472-41F1-8295-CD2939640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palenushka.minobr63.ru/wp-content/uploads/2023/03/&#1060;&#1054;&#1055;-&#1076;&#1086;&#1096;&#1082;&#1086;&#1083;&#1100;&#1085;&#1086;&#1075;&#1086;-&#1086;&#1073;&#1088;&#1072;&#1079;&#1086;&#1074;&#1072;&#1085;&#1080;&#1103;-1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1615FA-7FAD-679F-DA4C-37272F0BD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5C942-AFCD-8674-E878-4AE08E22C0F4}"/>
              </a:ext>
            </a:extLst>
          </p:cNvPr>
          <p:cNvSpPr txBox="1"/>
          <p:nvPr/>
        </p:nvSpPr>
        <p:spPr>
          <a:xfrm>
            <a:off x="0" y="0"/>
            <a:ext cx="6858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4»</a:t>
            </a:r>
          </a:p>
          <a:p>
            <a:pPr lvl="0"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Воткинска Удмуртской Республики</a:t>
            </a:r>
          </a:p>
          <a:p>
            <a:pPr lvl="0"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(МБДОУ детский сад № 4)</a:t>
            </a:r>
          </a:p>
          <a:p>
            <a:pPr lvl="0" algn="ct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427430,  Удмуртская Республика, город Воткинск, </a:t>
            </a:r>
          </a:p>
          <a:p>
            <a:pPr lvl="0" algn="ct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Ленинградская,19а </a:t>
            </a:r>
          </a:p>
          <a:p>
            <a:pPr lvl="0" algn="ct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(34145)4-94-54;  e-mail: ds04@votkinsk-dou.udmr.ru</a:t>
            </a:r>
            <a:endParaRPr lang="ru-R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2E8FF-8F6C-8C74-7C1E-E4F822A464F2}"/>
              </a:ext>
            </a:extLst>
          </p:cNvPr>
          <p:cNvSpPr txBox="1"/>
          <p:nvPr/>
        </p:nvSpPr>
        <p:spPr>
          <a:xfrm>
            <a:off x="651294" y="2586015"/>
            <a:ext cx="55554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Многофункциональное пособие по сенсорному и речевому развитию воспитанников раннего возраста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1610B-5C3D-A877-7D38-8CDE16B453DE}"/>
              </a:ext>
            </a:extLst>
          </p:cNvPr>
          <p:cNvSpPr txBox="1"/>
          <p:nvPr/>
        </p:nvSpPr>
        <p:spPr>
          <a:xfrm>
            <a:off x="1656272" y="3509345"/>
            <a:ext cx="3545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Чудо коврик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85CD8-E38F-9D4B-72A3-CC0F940C11C8}"/>
              </a:ext>
            </a:extLst>
          </p:cNvPr>
          <p:cNvSpPr txBox="1"/>
          <p:nvPr/>
        </p:nvSpPr>
        <p:spPr>
          <a:xfrm>
            <a:off x="3567022" y="8982670"/>
            <a:ext cx="3545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Выполнила: Шкляева В. А</a:t>
            </a:r>
            <a:r>
              <a:rPr lang="ru-RU" sz="1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ru-RU" sz="1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>
              <a:defRPr/>
            </a:pPr>
            <a:r>
              <a:rPr lang="ru-RU" sz="1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BCAE4-D2EE-4220-D03B-22B078507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10" y="4034003"/>
            <a:ext cx="4451230" cy="33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2B03C6-F9C6-6FAF-78D9-B7773EDA3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906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467E9-E409-ADA9-89EE-EF4FF0F77A2E}"/>
              </a:ext>
            </a:extLst>
          </p:cNvPr>
          <p:cNvSpPr txBox="1"/>
          <p:nvPr/>
        </p:nvSpPr>
        <p:spPr>
          <a:xfrm>
            <a:off x="-1" y="1"/>
            <a:ext cx="68579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пособия: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формах, цветах, диких и домашних животных, овощах и фруктах, а так же познакомит с различными играми.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общения и взаимодействия ребенка со взрослыми и сверстниками, становление самостоятельности;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первичных представлений об объектах окружающего мира, умение различать и называть некоторые овощи и фрукты, домашних и диких животных;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понимание речи, умение повторять за взрослым небольшое предложение, в том числе содержащие вопрос или восклицание;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умения различать основные цвета, форму предметов;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крупной и мелкой моторики рук, формирование зрительно-моторной координации. 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достоинства пособия: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идеальное пособие, которое развивает мелкую моторику, воображение, внимание, смекалку, речь ребенка.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в формате «коврика», полностью сделанное из фетра, на одном «коврике» с элементом пуговок.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DE1F8D-A667-5D59-E74B-3CA3F7795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5632313"/>
            <a:ext cx="2053087" cy="2131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881A81-9BEB-E9CD-6713-46CFB2C6D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51" y="5632313"/>
            <a:ext cx="1932317" cy="21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EDE37-A9BC-3AA4-A82D-15562265C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41F32-F040-A660-21CD-EB2841592F5E}"/>
              </a:ext>
            </a:extLst>
          </p:cNvPr>
          <p:cNvSpPr txBox="1"/>
          <p:nvPr/>
        </p:nvSpPr>
        <p:spPr>
          <a:xfrm>
            <a:off x="1656272" y="0"/>
            <a:ext cx="3545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itchFamily="18" charset="0"/>
              </a:rPr>
              <a:t>Варианты игр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5D693-7531-60D9-A278-F481B18DFEBD}"/>
              </a:ext>
            </a:extLst>
          </p:cNvPr>
          <p:cNvSpPr txBox="1"/>
          <p:nvPr/>
        </p:nvSpPr>
        <p:spPr>
          <a:xfrm>
            <a:off x="0" y="461665"/>
            <a:ext cx="377837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Дидактическая игра «Подбери слово»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: Подбирать прилагательные к существительным. Груша какая? –Сладкая. зеленая (яблоко, слива, лимон, морковь, помидор).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Д/и «Какого цвета предмет»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Подбирать существительные к прилагательному, обозначающему цвет. Закреплять знания основных цветов.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Д/и «Овощи и фрукты»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Закреплять у детей умение группировать и различать овощи и фрукты. Развивать функции сравнения и обобщения в мышлении детей.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Д/и «Картинки- половинки»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Формирование у детей умение составлять целое изображение из двух частей.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Д/и «Домашние и дикие животные»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закрепить знания о животных, кто где живет.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5C710-5AFE-B6B8-024A-AA083DA62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1711" y="425692"/>
            <a:ext cx="1746697" cy="18186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5E11FC-B6F0-3C84-C738-D17D0CADA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8" y="2208361"/>
            <a:ext cx="1818643" cy="1846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D2E6AF-3E71-3E69-2866-BF1D19B5F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3" y="4026522"/>
            <a:ext cx="1423358" cy="2147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E8967C-7AA9-9A1E-044A-50B435D64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22" y="7478971"/>
            <a:ext cx="1824487" cy="18447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42358B-9DEE-7660-97EF-2AE2D997C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75" y="5151354"/>
            <a:ext cx="1423358" cy="20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7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D5DCB0-9BC6-F684-03BD-07911AF1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75E73-AE23-A0B6-0EBE-78F3892F6E10}"/>
              </a:ext>
            </a:extLst>
          </p:cNvPr>
          <p:cNvSpPr txBox="1"/>
          <p:nvPr/>
        </p:nvSpPr>
        <p:spPr>
          <a:xfrm>
            <a:off x="1789981" y="185794"/>
            <a:ext cx="3545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Дидактическая игра «Подбери правильно пуговку»</a:t>
            </a: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развивать мелкую моторику рук.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600BA6-F902-23DE-09ED-EFCECACAA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1571917"/>
            <a:ext cx="2596551" cy="30551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C54F12-44B8-80B5-AB64-E4352825E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1571917"/>
            <a:ext cx="2596552" cy="30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AC0310-7EB9-568C-5D72-FED8E8177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8000" cy="990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1FFF7-F83C-3663-A1FD-6A83655D7D3C}"/>
              </a:ext>
            </a:extLst>
          </p:cNvPr>
          <p:cNvSpPr txBox="1"/>
          <p:nvPr/>
        </p:nvSpPr>
        <p:spPr>
          <a:xfrm>
            <a:off x="1" y="0"/>
            <a:ext cx="68580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Список используемой литературы: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1. Федеральная образовательная программа дошкольного образования. 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http://spalenushka.minobr63.ru/wp-content/uploads/2023/03/ФОП-дошкольного-образования-1.pdf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Помораева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И.А.,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В.А. Формирование элементарных математических представлений.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4. https://www.prodlenka.org/metodicheskie-razrabotki/378084-formirovanie-jelementarnyh-matematicheskih-pr</a:t>
            </a:r>
          </a:p>
        </p:txBody>
      </p:sp>
    </p:spTree>
    <p:extLst>
      <p:ext uri="{BB962C8B-B14F-4D97-AF65-F5344CB8AC3E}">
        <p14:creationId xmlns:p14="http://schemas.microsoft.com/office/powerpoint/2010/main" val="3248607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97</TotalTime>
  <Words>429</Words>
  <Application>Microsoft Office PowerPoint</Application>
  <PresentationFormat>Лист A4 (210x297 мм)</PresentationFormat>
  <Paragraphs>39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Ника</dc:creator>
  <cp:lastModifiedBy>Ника</cp:lastModifiedBy>
  <cp:revision>5</cp:revision>
  <dcterms:created xsi:type="dcterms:W3CDTF">2025-03-17T17:39:17Z</dcterms:created>
  <dcterms:modified xsi:type="dcterms:W3CDTF">2025-03-18T12:23:19Z</dcterms:modified>
</cp:coreProperties>
</file>