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2" r:id="rId11"/>
    <p:sldId id="271" r:id="rId12"/>
    <p:sldId id="26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B6497-8A4B-461D-951D-96C45CB66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637A43-5FD2-482E-93A1-B3850ACC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F5536-A584-416E-9BC7-CEE78AA8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7E6BE-5698-407C-B61C-F49620FB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0640C-5418-46D1-838C-40261745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6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F383E-2F89-4341-B3B3-09E3057B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A0A933-3D6D-4C1F-8C9F-B4FA9E8DE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4B4B4-49D6-4BEE-BFFA-9EECFCDF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A2F7C-C549-47AB-BF0B-32BF16F0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1D3A6-D820-4F08-939B-33CAF2DC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8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3E7275-D7F3-4203-843F-715576B98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0D5587-C5F7-4A6B-8979-5912B85E8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FD383-5B3C-4D3A-AF68-D18CEB06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0910E-CF90-465E-8955-95956926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12EF6-E6EA-4923-AB19-7D4CCF7C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816BB-33DF-4A81-926F-8957FFE7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C175E-FD84-4604-9BBF-EB2BC032F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0B274-F05E-4B77-86BD-449A341A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7C467-D70F-490A-94D8-9F9C11B2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E85346-6171-421F-BBC6-E376A4C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0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7068F-5B33-43C0-A6FD-B2077A20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06897-4E7C-4E46-BA22-A70A28E68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0091F-AA7F-41AB-B48E-43E44ECC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A99D7-B3E5-4804-881C-5D55EEEB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FB201-C7FC-49FF-8A8B-4224C948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5A178-E6E1-4FD2-A72F-307E1D6C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36253-003F-4E27-8E61-977B486C4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5F43E6-E73D-4FA0-B2E5-544EC3B3C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37147-9CD0-4395-B1C3-926FE4B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44AE5-A8D3-4C2B-9EE7-DBF953F2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995AE-4BF7-4762-BBEB-9804E0A2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4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75D9-71C7-4CAA-8EEF-B3565A68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085F94-928D-4F38-9545-41E04D94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7D1DF-F2AA-4B4B-BFB2-4F0042A4C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1073B8-4E14-4F04-9037-43F950EA8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E66EE8-7906-40AC-84C5-34994979C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29201C-78C8-4628-81A9-210F14C3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C92068-1D56-43B0-93E6-4F4B3306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5750EB-EA0C-468A-8CCA-B4378C99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9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31D1B-15A6-48C1-AB45-14D92CA4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6EA765-D06E-461E-9AAC-1F3E1237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C90D53-2339-4223-9BE4-5D6BAD44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9C9CDB-8654-4895-AFB9-4FBDD657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1026DF-254E-449B-8B66-22528161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244F66-B0AA-410A-BCBA-9BB02A7E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60E57-C803-4338-95A5-4004AF1F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430CF-BB1C-4AAE-B1B6-DAE5B10F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D1CE9-FAB5-4766-9975-072955F1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58F24-402C-4A5C-BC55-4F51B4562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ED3FDE-5CDF-4626-B9DE-402453B2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5388-168C-4C79-8160-C88F77DA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26D28-3FE9-4777-8B6A-3E1B2B82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9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50E8-BB6A-412E-833B-478B6E81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E5D440-37A0-4337-8B96-6AD735E10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E5C81-07FE-4166-A677-8F43B0637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51A293-2CAD-47A1-A9A2-6550FF4D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07A7B3-7BF0-49B8-9595-1315D3B7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D919E-BB18-4335-BFD4-36466323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5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2DDA2-6709-4064-A565-21725972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4A2F8C-4192-4B7A-974C-52ED5542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3507C-BC3A-42E4-86C4-333B9DC9B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BC8A-6E23-466E-B848-3756EF09A2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3E89D-B09A-43B8-BC64-A7A3DB7F4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F66D8-BEF9-426D-8255-37CCDCE6E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60AE3-1FAD-48C8-97F9-4EFE09AEA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AE0A8-887B-45A0-B9C6-597E89D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85343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Проект в старшей группе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«Домашние животные»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C692A-2EB8-4829-852B-6B5CE387F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322363"/>
            <a:ext cx="5683348" cy="48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Вид проекта: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познавательно-исследовательский-творческий.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Продолжительность: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краткосрочный.</a:t>
            </a:r>
          </a:p>
          <a:p>
            <a:pPr marL="0" indent="0">
              <a:buNone/>
            </a:pPr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Образовательные области: </a:t>
            </a:r>
            <a:r>
              <a:rPr lang="ru-RU" sz="26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познание, коммуникация, чтение художественной литературы, художественное творчество, здоровье.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Участники проекта: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дети, воспитатели, учитель-логопед, родители.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BFD4D-89A8-481A-A4AF-41CAE6236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6228" y="1322363"/>
            <a:ext cx="6142892" cy="51900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«Всеволожский муниципальный район» Ленинградской области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МДОБУ «Чернореченский ДСКВ»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Черная Речка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50DA57-AA39-4C85-8E97-435AEDF1B1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5" y="3108960"/>
            <a:ext cx="2982351" cy="3068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861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7ED8AC-6B34-47B2-BD54-531AADEA5B43}"/>
              </a:ext>
            </a:extLst>
          </p:cNvPr>
          <p:cNvSpPr txBox="1"/>
          <p:nvPr/>
        </p:nvSpPr>
        <p:spPr>
          <a:xfrm>
            <a:off x="239151" y="337626"/>
            <a:ext cx="1150737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Формы взаимодействия с семьей.</a:t>
            </a:r>
            <a:endParaRPr lang="ru-RU" sz="3200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ru-RU" sz="32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Беседы с родителями на тему «Есть ли в доме животное?».</a:t>
            </a:r>
          </a:p>
          <a:p>
            <a:pPr algn="l"/>
            <a:r>
              <a:rPr lang="ru-RU" sz="32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Совместно с детьми составить презентацию «Мой питомиц»</a:t>
            </a:r>
          </a:p>
          <a:p>
            <a:pPr algn="l"/>
            <a:r>
              <a:rPr lang="ru-RU" sz="32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Библиотека для родителей: книги о природе, животных, статьи о воспитании доброты в детях.</a:t>
            </a:r>
          </a:p>
          <a:p>
            <a:pPr algn="l"/>
            <a:r>
              <a:rPr lang="ru-RU" sz="32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Папка-передвижка «Дети и домашние животные».</a:t>
            </a:r>
          </a:p>
          <a:p>
            <a:pPr algn="l"/>
            <a:r>
              <a:rPr lang="ru-RU" sz="32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Консультация «Домашние животные в жизни ребенка»</a:t>
            </a:r>
          </a:p>
          <a:p>
            <a:pPr algn="l"/>
            <a:r>
              <a:rPr lang="ru-RU" sz="32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Консультация «Роль домашних животных в жизни ребенка»</a:t>
            </a:r>
          </a:p>
          <a:p>
            <a:pPr algn="l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Изготовление книжек-малышек, маски.</a:t>
            </a:r>
            <a:endParaRPr lang="ru-RU" sz="3200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7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0FEE-F363-4C08-8CEB-1F690003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03"/>
            <a:ext cx="10515600" cy="915707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Развивающая среда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5BD712-E7FA-4562-90A2-E3359F4168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947789"/>
            <a:ext cx="3100190" cy="2839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63FC75-E3AD-482E-9FAC-CDDA383684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/>
          <a:stretch/>
        </p:blipFill>
        <p:spPr>
          <a:xfrm rot="10800000">
            <a:off x="5404340" y="1041010"/>
            <a:ext cx="4910312" cy="3025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13699-B4A8-426E-AD37-3B3C868C7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10397" y="4240569"/>
            <a:ext cx="3543403" cy="249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BE7E9B-AA31-4745-95D2-3601B4B50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6889" y="3553364"/>
            <a:ext cx="2665898" cy="3692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086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75066-C6B4-40AA-AB82-17EB6BADCCC3}"/>
              </a:ext>
            </a:extLst>
          </p:cNvPr>
          <p:cNvSpPr txBox="1"/>
          <p:nvPr/>
        </p:nvSpPr>
        <p:spPr>
          <a:xfrm>
            <a:off x="379828" y="436098"/>
            <a:ext cx="11339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Художественное творчество 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B2EF5-F3B4-41AE-A79B-D6CCBB567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2"/>
          <a:stretch/>
        </p:blipFill>
        <p:spPr>
          <a:xfrm>
            <a:off x="379828" y="2844531"/>
            <a:ext cx="2982350" cy="3577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4161A8-1282-44A0-8931-CFC31329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15" y="2622938"/>
            <a:ext cx="2840415" cy="3577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4CE455-7BBD-4F69-BB16-9208A519E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77" y="1427184"/>
            <a:ext cx="5023980" cy="3889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589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FF8600-BCD2-468D-9E5D-F7ED952D1CB9}"/>
              </a:ext>
            </a:extLst>
          </p:cNvPr>
          <p:cNvSpPr txBox="1"/>
          <p:nvPr/>
        </p:nvSpPr>
        <p:spPr>
          <a:xfrm>
            <a:off x="304800" y="182880"/>
            <a:ext cx="117195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Литература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: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ru-RU" sz="200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Дыбина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О. В., Рахманова Н. П., Щетинина В. В. Неизведанное рядом: Занимательные опыты и эксперименты для дошкольников. – М.: ТЦ «Сфера», 2001.-192с.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2. Масленникова О.М. «Экологические проекты в детском саду» Учитель, 2015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ru-RU" sz="200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Маханева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М. Д. Экологическое развитие детей дошкольного и младшего школьного возраста. Методическое пособие для воспитателей ДОУ и педагогов начальной школы М. Д. </a:t>
            </a:r>
            <a:r>
              <a:rPr lang="ru-RU" sz="200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Маханева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 - М.: </a:t>
            </a:r>
            <a:r>
              <a:rPr lang="ru-RU" sz="200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Аркти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2004.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4. Николаева С. Н. «Юный эколог, Мозаика-Синтез, 2004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5. Савенков А. И. Учебное исследование в детском саду: вопросы теории и методики. //Дошкольное воспитание. – 2000.– № 2.– С. 8-17.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6. Сборник педагогических сказок. Москва 2011г. Благотворительный фонд «Кто, если не я»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7. Академия родителей 2011г. Московский гуманитарный институт,2011.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8. Познавательные сказки </a:t>
            </a:r>
            <a:r>
              <a:rPr lang="ru-RU" sz="2000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Т.А.Шорыгина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 Издательство «ТЦ сфера»2014г.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9. Научно-методический журнал «Дошкольная педагогика» Издательский дом «Воспитание дошкольника». Май 2015г.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10. Научно-методический журнал «Дошкольное воспитание» Издательский дом «Воспитание дошкольника». 12.2002г.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11. Интернет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39131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39DFE-3E5E-4387-A76B-60302CEF003B}"/>
              </a:ext>
            </a:extLst>
          </p:cNvPr>
          <p:cNvSpPr txBox="1"/>
          <p:nvPr/>
        </p:nvSpPr>
        <p:spPr>
          <a:xfrm>
            <a:off x="267286" y="267286"/>
            <a:ext cx="1174183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Проект «Домашние животные» направлен на расширение знаний детей об особенностях домашних животных, их роли в жизни человека. Данный проект открывает удивительный мир домашних животных. Он помогает установить взаимосвязь между людьми и животными. Помогает ответить на вопросы: Какое место в нашей жизни занимают домашние животные? Что мы можем дать домашним животным? И на многие другие вопросы. Данный проект позволяет развить у детей предпосылки логического мышления, а именно: умение приобретать знания из различных источников, анализировать факты, высказывать собственные суждения. Поэтому я считаю важным уделить внимание вопросу воспитания бережного и заботливого отношения к животным у детей дошкольного возраста. Мир животных чрезвычайно привлекателен, животные в доме – важный фактор воспитания. Это не удивительно, ведь каждой матери и каждому отцу хочется, чтобы их дети были добрыми, сердечными, отзывчивыми. Ученые считают, что «Не может быть добрым человек, который не любит животных, который никогда не проявил о них заботу». Вовлекая ребенка в совместную деятельность по уходу за домашними питомцами, взрослые развивают в нем чуткость, умение понимать другую жизнь, побуждают к сочувствию, воспитывают готовность помогать делом.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42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04126-40E8-48EB-A430-EA8842C8FF16}"/>
              </a:ext>
            </a:extLst>
          </p:cNvPr>
          <p:cNvSpPr txBox="1"/>
          <p:nvPr/>
        </p:nvSpPr>
        <p:spPr>
          <a:xfrm>
            <a:off x="126609" y="309489"/>
            <a:ext cx="1185906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Цель: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ф</a:t>
            </a:r>
            <a:r>
              <a:rPr lang="ru-RU" sz="24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ормирование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 и систематизация знаний детей о домашних животных, их приспособленности к среде обитания, пользе для человека и развитие в детях гуманного отношения к «братьям нашим меньшим».</a:t>
            </a:r>
          </a:p>
          <a:p>
            <a:pPr fontAlgn="base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Задачи:</a:t>
            </a:r>
          </a:p>
          <a:p>
            <a:pPr fontAlgn="base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Обучающие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расширить представления детей о домашних животных, их внешнем виде и образе жизни (об особенностях поведения, чем питаются, какую пользу приносят) Познакомить детей  с профессиями людей, заботящихся о домашних животных.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Формировать интерес и любовь к устному народному творчеству посредством сказок, пословиц, поговорок, считалок</a:t>
            </a: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Развивающие: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азвивать у детей познавательный интерес, желание наблюдать, исследовать, получать новые знания, умения, навыки. Развивать связную речь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Воспитательные:</a:t>
            </a:r>
            <a:r>
              <a:rPr lang="ru-RU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оспитывать гуманное отношение к животным.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 желание ухаживать за ними.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914400" algn="l"/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914400" algn="l"/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sz="24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2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B48C17-D931-48FC-844F-CF01C900DB94}"/>
              </a:ext>
            </a:extLst>
          </p:cNvPr>
          <p:cNvSpPr txBox="1"/>
          <p:nvPr/>
        </p:nvSpPr>
        <p:spPr>
          <a:xfrm>
            <a:off x="239151" y="478302"/>
            <a:ext cx="1167618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Ожидаемые результаты: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360680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 результате работы данной темой: дети усваивают, что домашние животные играют в природе и в жизни человека важную роль. Знакомятся с различными способами ухода за домашними животными. У детей развивается устойчивый интерес к представителям живого мира – домашних животных. Вовлечение родителей в педагогический процесс ДОУ, с целью укрепления заинтересованности в сотрудничестве с детским садом. Участие в создании книжек малышек о животных.</a:t>
            </a:r>
            <a:endParaRPr lang="ru-RU" sz="3200" b="1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5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1B4BAA-0D26-4E93-89A0-4BD069517180}"/>
              </a:ext>
            </a:extLst>
          </p:cNvPr>
          <p:cNvSpPr txBox="1"/>
          <p:nvPr/>
        </p:nvSpPr>
        <p:spPr>
          <a:xfrm>
            <a:off x="253218" y="295422"/>
            <a:ext cx="114511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Этапы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проведения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проекта.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1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этап-п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одготовительный :</a:t>
            </a:r>
            <a:b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Определение темы, постановка цели и задач.</a:t>
            </a:r>
            <a:b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Определение методов и приемов работы.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Подбор методической и художественной литературы, дидактического материала.</a:t>
            </a:r>
            <a:b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Подбор материалов, игрушек, атрибутов для игровой деятельности.</a:t>
            </a:r>
            <a:b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Подбор материалов для творческого труда.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среды в группе  для самостоятельной деятельности детей в уголках творчества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24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A3EB8-3159-4400-A9FF-F3AE4D0DBDEC}"/>
              </a:ext>
            </a:extLst>
          </p:cNvPr>
          <p:cNvSpPr txBox="1"/>
          <p:nvPr/>
        </p:nvSpPr>
        <p:spPr>
          <a:xfrm>
            <a:off x="253218" y="154745"/>
            <a:ext cx="11479236" cy="662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этап- основной практический.</a:t>
            </a:r>
          </a:p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Планирование мероприятий по реализации проекта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Познание.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Тематические беседы: «Домашние животные у нас дома».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«Какую пользу приносят человеку домашние животные?»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Просмотр презентации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Как животные приспосабливаются к окружающим условиям?».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Моделирование правил « Чего нельзя делать при общении с домашними животными?»</a:t>
            </a:r>
          </a:p>
          <a:p>
            <a:pPr algn="l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Чтение художественной литературы.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В. Г. Сутеев «Кто сказал мяу?», «Три котёнка», Е. Чарушин «Почему Тюпа не ловит птиц», К. Д. Ушинский «Рассказы о животных», Г. Остер «Котёнок по имени Гав», С. Михалков «Три поросёнка», С. Я. Маршак «Усатый – полосатый», Р.Н.С.  «Бычок – смоляной бочок», «Кот – серый лоб, козёл да баран». 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Составление загадок-описаний о домашних животных по </a:t>
            </a:r>
            <a:r>
              <a:rPr lang="ru-RU" sz="2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мнемотаблице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Продуктивная деятельность: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Рисование: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«Пушистый к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отёнок»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Рисование отгадок «Домашние животные»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Лепка: «По замыслу»; Аппликация: «Бурёнка».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Конструирование из конструктора «Домашнее подворье»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4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98FF82-936A-4705-9ACC-DE5190BE9FE1}"/>
              </a:ext>
            </a:extLst>
          </p:cNvPr>
          <p:cNvSpPr txBox="1"/>
          <p:nvPr/>
        </p:nvSpPr>
        <p:spPr>
          <a:xfrm>
            <a:off x="239151" y="140678"/>
            <a:ext cx="1177465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Рассматривание репродукций картин: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«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На ферме»,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«Кошка с котятами»,</a:t>
            </a:r>
          </a:p>
          <a:p>
            <a:pPr algn="l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 Собака со щенятами» и другие из серии «Домашние животные»</a:t>
            </a:r>
          </a:p>
          <a:p>
            <a:pPr algn="just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Рассматривание книг, энциклопедий, иллюстраций о животных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Трудовая деятельность.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 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Беседа об уходе за домашними животными (как чистить клетку, кормить, необходимость ухода, независимо от своего настроения).</a:t>
            </a:r>
            <a:b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Дидактические игры: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«Узнай животных по описанию», «Кто где живет?», «Кто какую пользу приносит?», «Кто и как я кричит?».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«Помоги животным найти свой дом», «Один – много»,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 Скажи ласково»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«У кого кто?»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«Чем накормить?»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«Чего не хватает?»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 Чехарда» (складывание животных из 3-х разрезных картинок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«Отгадай кто это?»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«Помоги найти маму»</a:t>
            </a:r>
          </a:p>
          <a:p>
            <a:pPr algn="l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«Где чей хвост?»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«Кто кричит?»</a:t>
            </a:r>
          </a:p>
          <a:p>
            <a:pPr algn="l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Лото «Домашние животные»</a:t>
            </a:r>
          </a:p>
          <a:p>
            <a:pPr algn="l"/>
            <a:endParaRPr lang="ru-RU" sz="2400" b="1" i="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35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3562E-38E4-4990-BE92-2CB2935A6111}"/>
              </a:ext>
            </a:extLst>
          </p:cNvPr>
          <p:cNvSpPr txBox="1"/>
          <p:nvPr/>
        </p:nvSpPr>
        <p:spPr>
          <a:xfrm>
            <a:off x="253218" y="154745"/>
            <a:ext cx="11760591" cy="5993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Сюжетно-ролевые игры:</a:t>
            </a:r>
            <a:b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«У бабушки в деревне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»; «Ветеринарная больница»</a:t>
            </a:r>
          </a:p>
          <a:p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Драматизация «Кошкин дом».</a:t>
            </a:r>
          </a:p>
          <a:p>
            <a:pPr algn="l"/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Пальчиковые игры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: «Козочка» «Покормим животных»</a:t>
            </a:r>
            <a:b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Подвижные игры: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«Лохматый пёс», «Кот и мыши», «Лошадки»</a:t>
            </a:r>
            <a:b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Физическая культура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з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арядка «Не ребята, а зверята» (упражнения: «Корова отгоняет мошек», «Идет коза рогатая», «Домашняя кошечка», «Конь бьет копытом», «Скачут зайки»).</a:t>
            </a:r>
          </a:p>
          <a:p>
            <a:pPr algn="l"/>
            <a:r>
              <a:rPr lang="ru-RU" sz="24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Физминутки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: «Корова», «Кошка», «Котик».</a:t>
            </a:r>
          </a:p>
          <a:p>
            <a:pPr algn="l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Артикуляционная гимнастика: «Сердитая кошка», «Лошадка».</a:t>
            </a:r>
          </a:p>
          <a:p>
            <a:r>
              <a:rPr lang="ru-RU" sz="24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  <a:endParaRPr lang="ru-RU" sz="24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Слушание музыки: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лушание песен «Пропала собака» музыка Владимира Шаинского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с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лова Аллы </a:t>
            </a:r>
            <a:r>
              <a:rPr lang="ru-RU" sz="24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Ламм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«Котёнок» слова и музыка: Юрий Трофимов.</a:t>
            </a:r>
          </a:p>
          <a:p>
            <a:pPr algn="l"/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Прослушивание аудиозаписи «Звуки природы», «Голоса животных»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</a:pPr>
            <a:endParaRPr lang="ru-RU" sz="18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1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B7E0F7-2293-46C8-A68C-72B4B07BAD0A}"/>
              </a:ext>
            </a:extLst>
          </p:cNvPr>
          <p:cNvSpPr txBox="1"/>
          <p:nvPr/>
        </p:nvSpPr>
        <p:spPr>
          <a:xfrm>
            <a:off x="267286" y="309490"/>
            <a:ext cx="116058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 этап -з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аключительный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Итоговое мероприятие: развлечение «Знатоки домашних животных».</a:t>
            </a:r>
          </a:p>
          <a:p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По окончанию проекта у детей расширились знания о домашних животных, сформировались умение вести диалог с педагогом: слушать и понимать заданный вопрос, понятно отвечать на него. Дети получили новые знания об окружающем мире, о домашних животных. Дети проявляли желание и умение находить ответы на интересующие вопросы, проявляли творческую активность в преобразовании этих знаний.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1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1393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Times New Roman CYR</vt:lpstr>
      <vt:lpstr>Тема Office</vt:lpstr>
      <vt:lpstr> Проект в старшей группе «Домашние животные»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Развивающая среда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«Дикие животные зимой»</dc:title>
  <dc:creator>hp</dc:creator>
  <cp:lastModifiedBy>hp</cp:lastModifiedBy>
  <cp:revision>28</cp:revision>
  <dcterms:created xsi:type="dcterms:W3CDTF">2025-11-23T15:46:06Z</dcterms:created>
  <dcterms:modified xsi:type="dcterms:W3CDTF">2025-12-12T17:42:12Z</dcterms:modified>
</cp:coreProperties>
</file>