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7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1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4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8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1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3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4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3D16-9669-41CC-B36B-CA5FB574ACDC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8F02-C3D8-41A0-A4CB-874279145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4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54824"/>
            <a:ext cx="9252520" cy="7112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822113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ГЕРБ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68" y="2380298"/>
            <a:ext cx="3096344" cy="36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836712"/>
            <a:ext cx="6048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познакомить детей с государственным символом России – гербом.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представления о российской символике, об истории происхождения и функциональном использовании герба, о символическом назначении цветов и образов (орёл, всадник, держава, скипетр);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патриотические чувства у детей, уважительное отношение к гербу нашей Родины, гордость к государственной символике РФ.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9269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ГОСУДАРСТВЕННЫЕ СИМВОЛЫ РОССИЙСКОЙ ФЕДЕРАЦИИ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47149"/>
              </p:ext>
            </p:extLst>
          </p:nvPr>
        </p:nvGraphicFramePr>
        <p:xfrm>
          <a:off x="1187624" y="1789354"/>
          <a:ext cx="6820692" cy="459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64"/>
                <a:gridCol w="2273564"/>
                <a:gridCol w="2273564"/>
              </a:tblGrid>
              <a:tr h="3938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ГЕРБ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ФЛАГ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80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56540"/>
            <a:ext cx="2476182" cy="299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0" y="3212976"/>
            <a:ext cx="2397015" cy="31591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285999" cy="318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620688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Российского герба ведет свой отсчет с конца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века. Современный герб России появился 25 декабря 2000года, когда Президент Российской Федерации Владимир Владимирович Путин подписал федеральный Конституционный закон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 Государственном гербе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Российской Федерации»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96" y="3717032"/>
            <a:ext cx="1885726" cy="22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295" y="759938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Герб Российской Федерации представляет собой четырёхугольный, заостренный в оконечности красивый щит с золотым двуглавым орлом, поднявшим вверх распущенные крылья. Орел увенчан двумя малыми коронами и –над ними – одной большой короной, соединёнными лентой.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66" y="3651529"/>
            <a:ext cx="2134996" cy="25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764704"/>
            <a:ext cx="6408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Орёл - символ непобедимости и силы. Двуглавый орел, охраняя государство, смотрит и на запад, и на восток.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Корона на голове орла – символ законности, страна живёт по законам чести и справедливости.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одной лапе орла скипетр –символ власти, а в другой лапе – золотой шар, который называют «держава».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Скипетр – символ власти, держава – символ могущества страны.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70" y="3717032"/>
            <a:ext cx="2063482" cy="2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72" y="1484784"/>
            <a:ext cx="2479955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90872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Российском гербе несколько цветов. Каждый цвет имеет особое значение: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— цвет мужества, отваги.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золотой — богатство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синий — небо, свобода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 — чистота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черный (у змея) — символ зла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6832" y="371703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России величавой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гербе орёл двуглавый,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на запад, на восток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смотреть бы сразу мог.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Сильный, мудрый он и гордый.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– России дух свободный.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001037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2025-11-30T16:52:10Z</dcterms:created>
  <dcterms:modified xsi:type="dcterms:W3CDTF">2025-11-30T17:58:22Z</dcterms:modified>
</cp:coreProperties>
</file>