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2" r:id="rId5"/>
    <p:sldId id="258" r:id="rId6"/>
    <p:sldId id="260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3300"/>
    <a:srgbClr val="A50021"/>
    <a:srgbClr val="FFB000"/>
    <a:srgbClr val="000066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031" y="1916832"/>
            <a:ext cx="8229600" cy="2295128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C3300"/>
                </a:solidFill>
                <a:latin typeface="Arial Black" pitchFamily="34" charset="0"/>
                <a:cs typeface="Arial" pitchFamily="34" charset="0"/>
              </a:rPr>
              <a:t>«В гостях у осени»</a:t>
            </a:r>
            <a:endParaRPr lang="ru-RU" sz="4800" b="1" dirty="0">
              <a:solidFill>
                <a:srgbClr val="CC33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04528" y="224644"/>
            <a:ext cx="8229600" cy="136815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CC33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60" y="3611795"/>
            <a:ext cx="314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воспитатель ГБДОУ №135 </a:t>
            </a:r>
          </a:p>
          <a:p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Козлова А.А.</a:t>
            </a:r>
            <a:endParaRPr lang="ru-RU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3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26784"/>
            <a:ext cx="4824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Лес, точно терем расписной: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Лиловый, золотой, багряный,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Стоит над солнечной поляной,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Завороженный тишиной.</a:t>
            </a:r>
          </a:p>
          <a:p>
            <a:pPr algn="r"/>
            <a:r>
              <a:rPr lang="ru-RU" sz="20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И.Бунин</a:t>
            </a:r>
            <a:endParaRPr lang="ru-RU" sz="20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5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0">
              <a:srgbClr val="FFFF00"/>
            </a:gs>
            <a:gs pos="100000">
              <a:srgbClr val="FF7A00"/>
            </a:gs>
            <a:gs pos="100000">
              <a:srgbClr val="FF0300"/>
            </a:gs>
            <a:gs pos="0">
              <a:srgbClr val="FFFF00">
                <a:alpha val="99000"/>
                <a:lumMod val="99000"/>
                <a:lumOff val="1000"/>
              </a:srgbClr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Петр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45" y="1272847"/>
            <a:ext cx="2863509" cy="2077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3300"/>
                </a:solidFill>
                <a:latin typeface="Arial Black" pitchFamily="34" charset="0"/>
              </a:rPr>
              <a:t>Правила поведения в лесу </a:t>
            </a:r>
            <a:endParaRPr lang="ru-RU" dirty="0">
              <a:solidFill>
                <a:srgbClr val="CC3300"/>
              </a:solidFill>
              <a:latin typeface="Arial Black" pitchFamily="34" charset="0"/>
            </a:endParaRPr>
          </a:p>
        </p:txBody>
      </p:sp>
      <p:pic>
        <p:nvPicPr>
          <p:cNvPr id="1032" name="Picture 8" descr="C:\Users\Петр\Desktop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3" y="4055586"/>
            <a:ext cx="3451274" cy="2536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етр\Desktop\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58" y="4067271"/>
            <a:ext cx="3706031" cy="2596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03710"/>
            <a:ext cx="3075626" cy="230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7638"/>
            <a:ext cx="3462443" cy="193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561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0">
              <a:srgbClr val="FFFF00"/>
            </a:gs>
            <a:gs pos="100000">
              <a:srgbClr val="FF7A00"/>
            </a:gs>
            <a:gs pos="100000">
              <a:srgbClr val="FF0300"/>
            </a:gs>
            <a:gs pos="0">
              <a:srgbClr val="FFFF00">
                <a:alpha val="99000"/>
                <a:lumMod val="99000"/>
                <a:lumOff val="1000"/>
              </a:srgbClr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Как изменяется пейзаж осеннего леса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0587"/>
            <a:ext cx="3240360" cy="242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447253" cy="25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7" y="1700808"/>
            <a:ext cx="3063729" cy="229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00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0">
              <a:srgbClr val="FFFF00"/>
            </a:gs>
            <a:gs pos="100000">
              <a:srgbClr val="FF7A00"/>
            </a:gs>
            <a:gs pos="100000">
              <a:srgbClr val="FF0300"/>
            </a:gs>
            <a:gs pos="0">
              <a:srgbClr val="FFFF00">
                <a:alpha val="99000"/>
                <a:lumMod val="99000"/>
                <a:lumOff val="1000"/>
              </a:srgbClr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dirty="0" smtClean="0">
                <a:solidFill>
                  <a:srgbClr val="FF0000"/>
                </a:solidFill>
                <a:latin typeface="Arial Black" pitchFamily="34" charset="0"/>
              </a:rPr>
              <a:t>Скажи с какого дерева лист</a:t>
            </a:r>
            <a:endParaRPr lang="ru-RU" sz="3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Петр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9" y="1290602"/>
            <a:ext cx="2482478" cy="25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етр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90602"/>
            <a:ext cx="2440799" cy="25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етр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90602"/>
            <a:ext cx="2448000" cy="25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етр\Desktop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04" y="4077072"/>
            <a:ext cx="2483100" cy="25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етр\Desktop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2467529" cy="25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72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0">
              <a:srgbClr val="FFFF00"/>
            </a:gs>
            <a:gs pos="100000">
              <a:srgbClr val="FF7A00"/>
            </a:gs>
            <a:gs pos="100000">
              <a:srgbClr val="FF0300"/>
            </a:gs>
            <a:gs pos="0">
              <a:srgbClr val="FFFF00">
                <a:alpha val="99000"/>
                <a:lumMod val="99000"/>
                <a:lumOff val="1000"/>
              </a:srgbClr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Назови перелетных птиц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92098"/>
            <a:ext cx="8695719" cy="520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46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0">
              <a:srgbClr val="FFFF00"/>
            </a:gs>
            <a:gs pos="100000">
              <a:srgbClr val="FF7A00"/>
            </a:gs>
            <a:gs pos="100000">
              <a:srgbClr val="FF0300"/>
            </a:gs>
            <a:gs pos="0">
              <a:srgbClr val="FFFF00">
                <a:alpha val="99000"/>
                <a:lumMod val="99000"/>
                <a:lumOff val="1000"/>
              </a:srgbClr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Как меняется жизнь лесных зверей?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52495"/>
            <a:ext cx="3162939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85" y="422108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9" y="422585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446" y="1670495"/>
            <a:ext cx="2738028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53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800">
              <a:srgbClr val="FFB000"/>
            </a:gs>
            <a:gs pos="0">
              <a:srgbClr val="FFCC00"/>
            </a:gs>
            <a:gs pos="0">
              <a:srgbClr val="FFFF00"/>
            </a:gs>
            <a:gs pos="100000">
              <a:srgbClr val="FF7A00"/>
            </a:gs>
            <a:gs pos="100000">
              <a:srgbClr val="FF0300"/>
            </a:gs>
            <a:gs pos="0">
              <a:srgbClr val="FFFF00">
                <a:alpha val="99000"/>
                <a:lumMod val="99000"/>
                <a:lumOff val="1000"/>
              </a:srgbClr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Дары осени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5840"/>
            <a:ext cx="2448272" cy="183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85840"/>
            <a:ext cx="2880320" cy="193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37" y="4533094"/>
            <a:ext cx="3181381" cy="199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3322712" cy="18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13" y="1736035"/>
            <a:ext cx="2907367" cy="290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46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61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«В гостях у осени»</vt:lpstr>
      <vt:lpstr>Слайд 2</vt:lpstr>
      <vt:lpstr>Правила поведения в лесу </vt:lpstr>
      <vt:lpstr>Как изменяется пейзаж осеннего леса</vt:lpstr>
      <vt:lpstr>Скажи с какого дерева лист</vt:lpstr>
      <vt:lpstr>Назови перелетных птиц</vt:lpstr>
      <vt:lpstr>Как меняется жизнь лесных зверей?</vt:lpstr>
      <vt:lpstr>Дары осени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</dc:creator>
  <cp:lastModifiedBy>группа4</cp:lastModifiedBy>
  <cp:revision>52</cp:revision>
  <dcterms:created xsi:type="dcterms:W3CDTF">2014-10-15T19:26:12Z</dcterms:created>
  <dcterms:modified xsi:type="dcterms:W3CDTF">2022-09-21T10:12:51Z</dcterms:modified>
</cp:coreProperties>
</file>