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1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714620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Нравственно-патриотическое воспитание в работе инструктора  по физической культуре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Подготовила: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 Терновая Н.В.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688975" cy="6699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5984" y="1000108"/>
            <a:ext cx="57679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ДОНЕЦКАЯ НАРОДНАЯ РЕСПУБЛИКА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АДМИНИСТРАЦИИ ГОРОДА ДОНЕЦКА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</a:t>
            </a: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КАЗЁННО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                                   «</a:t>
            </a: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№352 Г.О.ДОНЕЦК»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7158" y="1214422"/>
            <a:ext cx="9858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1" cy="7315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21429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Олимпиады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171" name="Picture 3" descr="C:\Users\Admin\Desktop\Фото МБДОУ\IMG_6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7172" name="Picture 4" descr="C:\Users\Admin\Desktop\олимпиа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1" cy="7315200"/>
          </a:xfrm>
          <a:prstGeom prst="rect">
            <a:avLst/>
          </a:prstGeom>
          <a:noFill/>
        </p:spPr>
      </p:pic>
      <p:pic>
        <p:nvPicPr>
          <p:cNvPr id="8196" name="Picture 4" descr="C:\Users\Admin\Desktop\11 Мая\IMG_1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905277" cy="2928958"/>
          </a:xfrm>
          <a:prstGeom prst="rect">
            <a:avLst/>
          </a:prstGeom>
          <a:noFill/>
        </p:spPr>
      </p:pic>
      <p:pic>
        <p:nvPicPr>
          <p:cNvPr id="8197" name="Picture 5" descr="C:\Users\Admin\Desktop\11 Мая\IMG_1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944894" cy="2958671"/>
          </a:xfrm>
          <a:prstGeom prst="rect">
            <a:avLst/>
          </a:prstGeom>
          <a:noFill/>
        </p:spPr>
      </p:pic>
      <p:pic>
        <p:nvPicPr>
          <p:cNvPr id="8198" name="Picture 6" descr="C:\Users\Admin\Desktop\11 Мая\IMG_1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66"/>
            <a:ext cx="3643306" cy="26789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571480"/>
            <a:ext cx="514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11 мая День образования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Донецкой Народной Республики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1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643042" y="571480"/>
            <a:ext cx="750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 внимание!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876"/>
            <a:ext cx="8115328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0"/>
            <a:ext cx="767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Цели и задачи патриотического воспитания.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580"/>
            <a:ext cx="88582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Патриотическое воспитание – одна из актуальных и сложнейших проблем, которая должна решаться сегодня всеми нами, кто имеет отношение к детям. Чувство любви к Отчизне формируется у детей постепенно, в процессе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накопления и представлений об общественной жизни страны, труде людей, окружающей природе.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Патриотическое воспитание дошкольников подразумевает воспитание физически здоровой личности. В решении этой проблемы немаловажную роль играет образовательная область «физическая культура». </a:t>
            </a:r>
          </a:p>
          <a:p>
            <a:pPr algn="ctr"/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Поэтому физическое развитие является неотъемлемой частью воспитательного процесса. Физически развитый человек, крепкий, сильный, здоровый должен быть добрее, терпимее, умеющим прийти на помощь тем, кому она нужна, и направить свои умения и силу только на добрые поступки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                                                             </a:t>
            </a:r>
            <a:r>
              <a:rPr lang="ru-RU" sz="2400" b="1" dirty="0" smtClean="0"/>
              <a:t>                                                               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1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Задачи   инструктора по физкультуре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latin typeface="Arial Narrow" pitchFamily="34" charset="0"/>
              </a:rPr>
              <a:t>    1. Способствовать проявлению разумной смелости, решительности, уверенности в своих силах с помощью подбора физических упражнений, соответствующих возрастным и индивидуальным особенностям детей. 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 Narrow" pitchFamily="34" charset="0"/>
            </a:endParaRPr>
          </a:p>
          <a:p>
            <a:pPr marL="342900" indent="-342900"/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2. Создавать условия для выполнения физических упражнений, направленных на преодоление трудностей физического характера. Развивать у детей терпение и выносливость</a:t>
            </a:r>
          </a:p>
          <a:p>
            <a:pPr marL="342900" indent="-342900">
              <a:buAutoNum type="arabicPeriod"/>
            </a:pPr>
            <a:endParaRPr lang="ru-RU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Arial Narrow" pitchFamily="34" charset="0"/>
            </a:endParaRPr>
          </a:p>
          <a:p>
            <a:pPr marL="342900" indent="-342900" algn="ctr"/>
            <a:r>
              <a:rPr lang="ru-RU" dirty="0" smtClean="0">
                <a:latin typeface="Arial Narrow" pitchFamily="34" charset="0"/>
              </a:rPr>
              <a:t>. </a:t>
            </a:r>
            <a:br>
              <a:rPr lang="ru-RU" dirty="0" smtClean="0"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3. Создавать условия для проявления положительных эмоций. Для развития патриотических чувств у детей дошкольного возраста можно </a:t>
            </a:r>
            <a:r>
              <a:rPr lang="ru-RU" sz="2400" dirty="0" err="1" smtClean="0">
                <a:solidFill>
                  <a:schemeClr val="bg1"/>
                </a:solidFill>
                <a:latin typeface="Arial Narrow" pitchFamily="34" charset="0"/>
              </a:rPr>
              <a:t>использоватьсюжетные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занятия  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484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Формы методы работы: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71612"/>
            <a:ext cx="557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Занятия по физической культуре.</a:t>
            </a:r>
          </a:p>
        </p:txBody>
      </p:sp>
      <p:pic>
        <p:nvPicPr>
          <p:cNvPr id="7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286908" cy="7315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214422"/>
            <a:ext cx="6643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 Narrow" pitchFamily="34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26" name="Picture 2" descr="C:\Users\Admin\Desktop\Фото МБДОУ\IMG_9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7156"/>
            <a:ext cx="2643471" cy="2194162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МБДОУ\IMG_2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3123734" cy="2242189"/>
          </a:xfrm>
          <a:prstGeom prst="rect">
            <a:avLst/>
          </a:prstGeom>
          <a:noFill/>
        </p:spPr>
      </p:pic>
      <p:pic>
        <p:nvPicPr>
          <p:cNvPr id="1029" name="Picture 5" descr="C:\Users\Admin\Desktop\Фото МБДОУ\IMG_4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2643174" cy="2482447"/>
          </a:xfrm>
          <a:prstGeom prst="rect">
            <a:avLst/>
          </a:prstGeom>
          <a:noFill/>
        </p:spPr>
      </p:pic>
      <p:pic>
        <p:nvPicPr>
          <p:cNvPr id="1030" name="Picture 6" descr="C:\Users\Admin\Desktop\Фото МБДОУ\IMG_6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-214338"/>
            <a:ext cx="2857520" cy="21431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28860" y="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Формы и методы работы способствующие формированию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патриотических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чувств у детей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" name="Рисунок 13" descr="народные игр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285992"/>
            <a:ext cx="3071802" cy="2303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290" y="-18466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Занятия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2285992"/>
            <a:ext cx="216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Народные игры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44291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Развлечения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214311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Подвижные игры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-184666"/>
            <a:ext cx="13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олимпиады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мка флаг росс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7077892"/>
          </a:xfrm>
        </p:spPr>
      </p:pic>
      <p:sp>
        <p:nvSpPr>
          <p:cNvPr id="6" name="TextBox 5"/>
          <p:cNvSpPr txBox="1"/>
          <p:nvPr/>
        </p:nvSpPr>
        <p:spPr>
          <a:xfrm>
            <a:off x="7000892" y="35716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Занятия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Admin\Desktop\Фото МБДОУ\IMG_9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905277" cy="2928958"/>
          </a:xfrm>
          <a:prstGeom prst="rect">
            <a:avLst/>
          </a:prstGeom>
          <a:noFill/>
        </p:spPr>
      </p:pic>
      <p:pic>
        <p:nvPicPr>
          <p:cNvPr id="2050" name="Picture 2" descr="C:\Users\Admin\Desktop\Фото МБДОУ\IMG_4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000496" cy="3000372"/>
          </a:xfrm>
          <a:prstGeom prst="rect">
            <a:avLst/>
          </a:prstGeom>
          <a:noFill/>
        </p:spPr>
      </p:pic>
      <p:pic>
        <p:nvPicPr>
          <p:cNvPr id="2053" name="Picture 5" descr="C:\Users\Admin\Desktop\Фото МБДОУ\IMG_4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мка флаг росс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722908" cy="7292181"/>
          </a:xfrm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Подвижные игры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 и эстафеты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Users\Admin\Desktop\празд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5694">
            <a:off x="721268" y="1296684"/>
            <a:ext cx="3143272" cy="4714859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МБДОУ\IMG_2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000">
            <a:off x="4096974" y="3232959"/>
            <a:ext cx="4000496" cy="3000372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МБДОУ\IMG_4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2950">
            <a:off x="4284718" y="298177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мка флаг росс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2" cy="7018712"/>
          </a:xfrm>
        </p:spPr>
      </p:pic>
      <p:sp>
        <p:nvSpPr>
          <p:cNvPr id="6" name="TextBox 5"/>
          <p:cNvSpPr txBox="1"/>
          <p:nvPr/>
        </p:nvSpPr>
        <p:spPr>
          <a:xfrm>
            <a:off x="3214678" y="500042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Развлечения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099" name="Picture 3" descr="C:\Users\Admin\Desktop\Фото МБДОУ\IMG_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893371"/>
            <a:ext cx="3500462" cy="2678901"/>
          </a:xfrm>
          <a:prstGeom prst="rect">
            <a:avLst/>
          </a:prstGeom>
          <a:noFill/>
        </p:spPr>
      </p:pic>
      <p:pic>
        <p:nvPicPr>
          <p:cNvPr id="4100" name="Picture 4" descr="C:\Users\Admin\Desktop\карлс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928958" cy="2714644"/>
          </a:xfrm>
          <a:prstGeom prst="rect">
            <a:avLst/>
          </a:prstGeom>
          <a:noFill/>
        </p:spPr>
      </p:pic>
      <p:pic>
        <p:nvPicPr>
          <p:cNvPr id="4101" name="Picture 5" descr="C:\Users\Admin\Desktop\заняти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8604"/>
            <a:ext cx="3309905" cy="2157394"/>
          </a:xfrm>
          <a:prstGeom prst="rect">
            <a:avLst/>
          </a:prstGeom>
          <a:noFill/>
        </p:spPr>
      </p:pic>
      <p:pic>
        <p:nvPicPr>
          <p:cNvPr id="4102" name="Picture 6" descr="C:\Users\Admin\Desktop\Фото МБДОУ\IMG_2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28"/>
            <a:ext cx="2952770" cy="2214578"/>
          </a:xfrm>
          <a:prstGeom prst="rect">
            <a:avLst/>
          </a:prstGeom>
          <a:noFill/>
        </p:spPr>
      </p:pic>
      <p:pic>
        <p:nvPicPr>
          <p:cNvPr id="4104" name="Picture 8" descr="C:\Users\Admin\Desktop\развлечен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714488"/>
            <a:ext cx="192881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5286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Отдельным направлением является </a:t>
            </a:r>
            <a:r>
              <a:rPr lang="ru-RU" sz="32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военно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- патриотическое воспитание.</a:t>
            </a:r>
          </a:p>
          <a:p>
            <a:pPr lvl="0"/>
            <a:endParaRPr lang="ru-RU" sz="32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Мероприятия, посвящённые Дню защитника Отечества  и Дню  Победы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 descr="C:\Users\Admin\Desktop\фото с деть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4286280" cy="2786082"/>
          </a:xfrm>
          <a:prstGeom prst="rect">
            <a:avLst/>
          </a:prstGeom>
          <a:noFill/>
        </p:spPr>
      </p:pic>
      <p:pic>
        <p:nvPicPr>
          <p:cNvPr id="5124" name="Picture 4" descr="C:\Users\Admin\Desktop\Фото МБДОУ\IMG_2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00505"/>
            <a:ext cx="3786182" cy="2857496"/>
          </a:xfrm>
          <a:prstGeom prst="rect">
            <a:avLst/>
          </a:prstGeom>
          <a:noFill/>
        </p:spPr>
      </p:pic>
      <p:pic>
        <p:nvPicPr>
          <p:cNvPr id="5125" name="Picture 5" descr="C:\Users\Admin\Desktop\Фото МБДОУ\IMG_2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82645"/>
            <a:ext cx="4143404" cy="266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рамка 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9753601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Народные игры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народные иг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928802"/>
            <a:ext cx="3810027" cy="2857520"/>
          </a:xfrm>
          <a:prstGeom prst="rect">
            <a:avLst/>
          </a:prstGeom>
        </p:spPr>
      </p:pic>
      <p:pic>
        <p:nvPicPr>
          <p:cNvPr id="6147" name="Picture 3" descr="C:\Users\Admin\Desktop\иг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2428892" cy="3238523"/>
          </a:xfrm>
          <a:prstGeom prst="rect">
            <a:avLst/>
          </a:prstGeom>
          <a:noFill/>
        </p:spPr>
      </p:pic>
      <p:pic>
        <p:nvPicPr>
          <p:cNvPr id="6148" name="Picture 4" descr="C:\Users\Admin\Desktop\Фото МБДОУ\IMG_9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04" y="50004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259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2024-02-02T10:27:00Z</dcterms:created>
  <dcterms:modified xsi:type="dcterms:W3CDTF">2025-11-11T16:05:39Z</dcterms:modified>
</cp:coreProperties>
</file>