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CC1D-F5D3-42E2-86D1-F6C95408A292}" type="datetimeFigureOut">
              <a:rPr lang="ru-RU" smtClean="0"/>
              <a:pPr/>
              <a:t>13.09.2025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3796-1491-4AD1-9984-70BD4DA9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6daf8d4449a93ab748d81244c2ee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571612"/>
            <a:ext cx="2857500" cy="4533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2285992"/>
            <a:ext cx="51295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Найди лишний предмет</a:t>
            </a:r>
            <a:endParaRPr lang="ru-RU" sz="54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270" y="4643446"/>
            <a:ext cx="26375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Интерактивная игра для детей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Лучинкина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929330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Нижнекамск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714356"/>
            <a:ext cx="728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68»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6daf8d4449a93ab748d81244c2ee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3837"/>
            <a:ext cx="8643997" cy="6410325"/>
          </a:xfrm>
          <a:prstGeom prst="rect">
            <a:avLst/>
          </a:prstGeom>
        </p:spPr>
      </p:pic>
      <p:pic>
        <p:nvPicPr>
          <p:cNvPr id="3" name="дымк баран" descr="2a5e4455a875e812dc214cca099b--russkij-stil-zhivotnye-dymkovskie-igrushki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3" b="95898" l="9961" r="89844">
                        <a14:foregroundMark x1="34668" y1="71875" x2="34668" y2="71875"/>
                        <a14:foregroundMark x1="37109" y1="58105" x2="37109" y2="58105"/>
                        <a14:foregroundMark x1="32910" y1="70117" x2="32910" y2="70117"/>
                        <a14:foregroundMark x1="48438" y1="81445" x2="48438" y2="81445"/>
                        <a14:foregroundMark x1="45410" y1="82617" x2="45410" y2="82617"/>
                        <a14:foregroundMark x1="46875" y1="86426" x2="46875" y2="86426"/>
                        <a14:foregroundMark x1="43359" y1="79590" x2="43359" y2="79590"/>
                        <a14:foregroundMark x1="43359" y1="82617" x2="43359" y2="82617"/>
                        <a14:foregroundMark x1="70215" y1="59668" x2="70215" y2="59668"/>
                        <a14:foregroundMark x1="60059" y1="45020" x2="60059" y2="45020"/>
                        <a14:foregroundMark x1="73438" y1="69727" x2="73438" y2="69727"/>
                        <a14:foregroundMark x1="68359" y1="67676" x2="68359" y2="67676"/>
                        <a14:foregroundMark x1="70215" y1="70410" x2="70215" y2="70410"/>
                        <a14:backgroundMark x1="27539" y1="79297" x2="27539" y2="79297"/>
                        <a14:backgroundMark x1="28711" y1="70410" x2="28711" y2="70410"/>
                        <a14:backgroundMark x1="38574" y1="79590" x2="38574" y2="79590"/>
                        <a14:backgroundMark x1="39453" y1="70996" x2="39453" y2="70996"/>
                        <a14:backgroundMark x1="40039" y1="69141" x2="40039" y2="69141"/>
                        <a14:backgroundMark x1="52539" y1="81738" x2="52539" y2="81738"/>
                        <a14:backgroundMark x1="54688" y1="62305" x2="54688" y2="62305"/>
                        <a14:backgroundMark x1="62988" y1="59961" x2="62988" y2="59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5830" y="487514"/>
            <a:ext cx="2714620" cy="27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каргополь" descr="1330e66ea7e82463c995e37584a0aa46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6" b="100000" l="15024" r="89338">
                        <a14:foregroundMark x1="47981" y1="46512" x2="47981" y2="46512"/>
                        <a14:foregroundMark x1="66882" y1="39971" x2="66882" y2="39971"/>
                        <a14:foregroundMark x1="75929" y1="54070" x2="75929" y2="54070"/>
                        <a14:foregroundMark x1="81099" y1="73983" x2="81099" y2="73983"/>
                      </a14:backgroundRemoval>
                    </a14:imgEffect>
                  </a14:imgLayer>
                </a14:imgProps>
              </a:ext>
            </a:extLst>
          </a:blip>
          <a:srcRect l="15086" t="4298" r="10160"/>
          <a:stretch/>
        </p:blipFill>
        <p:spPr>
          <a:xfrm>
            <a:off x="1463944" y="1052736"/>
            <a:ext cx="177177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дым.индюк" descr="cf68cf40ed9c4478203ecebba57fd92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00" y="3814212"/>
            <a:ext cx="2143140" cy="2143140"/>
          </a:xfrm>
          <a:prstGeom prst="rect">
            <a:avLst/>
          </a:prstGeom>
        </p:spPr>
      </p:pic>
      <p:pic>
        <p:nvPicPr>
          <p:cNvPr id="6" name="дымк барышня" descr="images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507" y="3284984"/>
            <a:ext cx="2928943" cy="292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каргоп 2" descr="2e83b148d41e4e19ef87972a01aa8fd6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2068" y1="15125" x2="52068" y2="15125"/>
                        <a14:foregroundMark x1="57519" y1="15500" x2="57519" y2="15500"/>
                        <a14:foregroundMark x1="54887" y1="18125" x2="54887" y2="18125"/>
                        <a14:backgroundMark x1="63910" y1="74750" x2="63910" y2="74750"/>
                        <a14:backgroundMark x1="67293" y1="79000" x2="67293" y2="79000"/>
                        <a14:backgroundMark x1="62782" y1="81250" x2="62782" y2="8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8178" y="1844824"/>
            <a:ext cx="1690179" cy="2541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56376" y="5741328"/>
            <a:ext cx="44798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6daf8d4449a93ab748d81244c2ee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8929717" cy="6857999"/>
          </a:xfrm>
          <a:prstGeom prst="rect">
            <a:avLst/>
          </a:prstGeom>
        </p:spPr>
      </p:pic>
      <p:pic>
        <p:nvPicPr>
          <p:cNvPr id="3" name="узор зелёный" descr="depositphotos_83790268-stock-illustration-dymkovo-patter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00042"/>
            <a:ext cx="2571748" cy="2571748"/>
          </a:xfrm>
          <a:prstGeom prst="rect">
            <a:avLst/>
          </a:prstGeom>
        </p:spPr>
      </p:pic>
      <p:pic>
        <p:nvPicPr>
          <p:cNvPr id="4" name="городец" descr="hello_html_1222d67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071942"/>
            <a:ext cx="3937442" cy="2341851"/>
          </a:xfrm>
          <a:prstGeom prst="rect">
            <a:avLst/>
          </a:prstGeom>
        </p:spPr>
      </p:pic>
      <p:pic>
        <p:nvPicPr>
          <p:cNvPr id="5" name="квадрат дымка" descr="з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714356"/>
            <a:ext cx="2413000" cy="2425700"/>
          </a:xfrm>
          <a:prstGeom prst="rect">
            <a:avLst/>
          </a:prstGeom>
        </p:spPr>
      </p:pic>
      <p:pic>
        <p:nvPicPr>
          <p:cNvPr id="6" name="городец ромашка" descr="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4500570"/>
            <a:ext cx="1683570" cy="1609729"/>
          </a:xfrm>
          <a:prstGeom prst="rect">
            <a:avLst/>
          </a:prstGeom>
        </p:spPr>
      </p:pic>
      <p:pic>
        <p:nvPicPr>
          <p:cNvPr id="7" name="городец купавка" descr="р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620" y="642918"/>
            <a:ext cx="1518808" cy="1571636"/>
          </a:xfrm>
          <a:prstGeom prst="rect">
            <a:avLst/>
          </a:prstGeom>
        </p:spPr>
      </p:pic>
      <p:pic>
        <p:nvPicPr>
          <p:cNvPr id="8" name="дымка" descr="у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4983" y="3705866"/>
            <a:ext cx="1476383" cy="1518565"/>
          </a:xfrm>
          <a:prstGeom prst="rect">
            <a:avLst/>
          </a:prstGeom>
        </p:spPr>
      </p:pic>
      <p:pic>
        <p:nvPicPr>
          <p:cNvPr id="9" name="хохлома" descr="unnamed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6116" y="2428868"/>
            <a:ext cx="2619386" cy="1857389"/>
          </a:xfrm>
          <a:prstGeom prst="rect">
            <a:avLst/>
          </a:prstGeom>
        </p:spPr>
      </p:pic>
      <p:sp>
        <p:nvSpPr>
          <p:cNvPr id="10" name="Трапеция 9"/>
          <p:cNvSpPr/>
          <p:nvPr/>
        </p:nvSpPr>
        <p:spPr>
          <a:xfrm>
            <a:off x="714348" y="3143248"/>
            <a:ext cx="2428892" cy="1143008"/>
          </a:xfrm>
          <a:prstGeom prst="trapezoi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узоры дымковской росписи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17935" y="5897972"/>
            <a:ext cx="44798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6daf8d4449a93ab748d81244c2ee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5" cy="6715148"/>
          </a:xfrm>
          <a:prstGeom prst="rect">
            <a:avLst/>
          </a:prstGeom>
        </p:spPr>
      </p:pic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10" y="1571612"/>
            <a:ext cx="4487886" cy="4639163"/>
          </a:xfrm>
          <a:prstGeom prst="rect">
            <a:avLst/>
          </a:prstGeom>
        </p:spPr>
      </p:pic>
      <p:pic>
        <p:nvPicPr>
          <p:cNvPr id="22" name="3" descr="ф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65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9520" y="4071942"/>
            <a:ext cx="609600" cy="584200"/>
          </a:xfrm>
          <a:prstGeom prst="rect">
            <a:avLst/>
          </a:prstGeom>
        </p:spPr>
      </p:pic>
      <p:pic>
        <p:nvPicPr>
          <p:cNvPr id="23" name="2" descr="ф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376" y="2851148"/>
            <a:ext cx="609600" cy="584200"/>
          </a:xfrm>
          <a:prstGeom prst="rect">
            <a:avLst/>
          </a:prstGeom>
        </p:spPr>
      </p:pic>
      <p:sp>
        <p:nvSpPr>
          <p:cNvPr id="40" name="Овал 39"/>
          <p:cNvSpPr/>
          <p:nvPr/>
        </p:nvSpPr>
        <p:spPr>
          <a:xfrm>
            <a:off x="2285984" y="571480"/>
            <a:ext cx="3786214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Укрась дымковскую лошадку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4" descr="ф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7950" y="5072074"/>
            <a:ext cx="609600" cy="58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95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916832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7191" y="5897972"/>
            <a:ext cx="44798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2514E-6 L -0.49636 -0.13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-6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3282E-6 L -0.37153 0.167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8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9468E-7 L -0.51128 -0.031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4955E-6 L -0.29167 0.15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1 интерактивная игра Дымк.игруш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Дымк.игрушка</Template>
  <TotalTime>1</TotalTime>
  <Words>41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Презентация1 интерактивная игра Дымк.игрушка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</cp:revision>
  <dcterms:created xsi:type="dcterms:W3CDTF">2025-09-13T16:01:05Z</dcterms:created>
  <dcterms:modified xsi:type="dcterms:W3CDTF">2025-09-13T16:02:10Z</dcterms:modified>
</cp:coreProperties>
</file>