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9" r:id="rId4"/>
    <p:sldId id="258" r:id="rId5"/>
    <p:sldId id="262" r:id="rId6"/>
    <p:sldId id="263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3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F0B7-D73B-425E-98BB-455CA692F203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15A5-6FED-431C-B0AB-F082F437C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20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F0B7-D73B-425E-98BB-455CA692F203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15A5-6FED-431C-B0AB-F082F437C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57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F0B7-D73B-425E-98BB-455CA692F203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15A5-6FED-431C-B0AB-F082F437C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7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F0B7-D73B-425E-98BB-455CA692F203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15A5-6FED-431C-B0AB-F082F437C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93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F0B7-D73B-425E-98BB-455CA692F203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15A5-6FED-431C-B0AB-F082F437C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68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F0B7-D73B-425E-98BB-455CA692F203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15A5-6FED-431C-B0AB-F082F437C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2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F0B7-D73B-425E-98BB-455CA692F203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15A5-6FED-431C-B0AB-F082F437C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72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F0B7-D73B-425E-98BB-455CA692F203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15A5-6FED-431C-B0AB-F082F437C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86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F0B7-D73B-425E-98BB-455CA692F203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15A5-6FED-431C-B0AB-F082F437C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9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F0B7-D73B-425E-98BB-455CA692F203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15A5-6FED-431C-B0AB-F082F437C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03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F0B7-D73B-425E-98BB-455CA692F203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15A5-6FED-431C-B0AB-F082F437C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25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wave">
          <a:fgClr>
            <a:srgbClr val="FFFF00"/>
          </a:fgClr>
          <a:bgClr>
            <a:schemeClr val="accent4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4F0B7-D73B-425E-98BB-455CA692F203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615A5-6FED-431C-B0AB-F082F437C6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11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 rot="21132387">
            <a:off x="1909737" y="2437678"/>
            <a:ext cx="8505608" cy="1466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sz="2200" b="1" dirty="0">
              <a:solidFill>
                <a:srgbClr val="00B0F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204108"/>
            <a:ext cx="10515600" cy="963386"/>
          </a:xfrm>
        </p:spPr>
        <p:txBody>
          <a:bodyPr>
            <a:normAutofit/>
          </a:bodyPr>
          <a:lstStyle/>
          <a:p>
            <a: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Весёлые занимательные игры</a:t>
            </a:r>
            <a:endParaRPr lang="ru-RU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Веселые открытки для детей и красивая картинка поздравление скача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7" y="1110343"/>
            <a:ext cx="11307534" cy="5519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99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284018"/>
            <a:ext cx="4714949" cy="6289964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838200" y="365125"/>
            <a:ext cx="4024746" cy="31536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 картинки и перечисли их по памяти. </a:t>
            </a:r>
            <a:endParaRPr lang="ru-RU" sz="4400" b="1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2821" y="284018"/>
            <a:ext cx="7168243" cy="628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3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415636"/>
            <a:ext cx="4215708" cy="5777345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318408" y="365125"/>
            <a:ext cx="3722914" cy="33986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 картинки и перечисли их по памяти</a:t>
            </a:r>
            <a:endParaRPr lang="ru-RU" sz="4800" b="1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53593" y="244929"/>
            <a:ext cx="7617278" cy="644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84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00599" y="0"/>
            <a:ext cx="7160079" cy="6858000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97873" y="1321089"/>
            <a:ext cx="4675910" cy="1408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 отличие и перечисли</a:t>
            </a:r>
            <a:endParaRPr lang="ru-RU" sz="4800" b="1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74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1993" y="110837"/>
            <a:ext cx="9310007" cy="6858000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97873" y="1279524"/>
            <a:ext cx="2667000" cy="21494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 отличие и перечисли</a:t>
            </a:r>
            <a:endParaRPr lang="ru-RU" sz="4000" b="1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42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0157" y="350476"/>
            <a:ext cx="9025493" cy="6157047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97873" y="1279524"/>
            <a:ext cx="2667000" cy="21494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Сложи из </a:t>
            </a:r>
            <a:r>
              <a:rPr lang="ru-RU" sz="44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палочек любую фигуру</a:t>
            </a:r>
            <a:endParaRPr lang="ru-RU" sz="4400" b="1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27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764" y="155121"/>
            <a:ext cx="9559635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32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31</Words>
  <Application>Microsoft Office PowerPoint</Application>
  <PresentationFormat>Широкоэкранный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Весёлые занимательные игры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12</cp:revision>
  <dcterms:created xsi:type="dcterms:W3CDTF">2019-01-09T18:58:54Z</dcterms:created>
  <dcterms:modified xsi:type="dcterms:W3CDTF">2021-10-14T16:54:07Z</dcterms:modified>
</cp:coreProperties>
</file>