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1" r:id="rId2"/>
    <p:sldId id="263" r:id="rId3"/>
    <p:sldId id="273" r:id="rId4"/>
    <p:sldId id="257" r:id="rId5"/>
    <p:sldId id="258" r:id="rId6"/>
    <p:sldId id="260" r:id="rId7"/>
    <p:sldId id="279" r:id="rId8"/>
    <p:sldId id="281" r:id="rId9"/>
    <p:sldId id="261" r:id="rId10"/>
    <p:sldId id="266" r:id="rId11"/>
    <p:sldId id="287" r:id="rId12"/>
    <p:sldId id="262" r:id="rId13"/>
    <p:sldId id="274" r:id="rId14"/>
    <p:sldId id="288" r:id="rId15"/>
    <p:sldId id="265" r:id="rId16"/>
    <p:sldId id="267" r:id="rId17"/>
    <p:sldId id="277" r:id="rId18"/>
    <p:sldId id="276" r:id="rId19"/>
    <p:sldId id="286" r:id="rId20"/>
    <p:sldId id="28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FF505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6D440-078E-4454-82C5-86D4F2B05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24377-78FD-4B25-9D46-0D7D6D570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D4E6E-7E38-47FD-BF42-24AFCFE82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D56A9-0BAD-48A7-B33B-04734340C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53573-8C7F-4F56-982A-651E122FD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CB7A1-A2FD-47F0-B351-A9891658E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6990C-E5DE-4BC7-81F7-3F01B52C0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E2744-8797-4D5E-B401-FF030AC73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86C66-BDE1-4544-B4DC-A87ED9717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3DFF9-22B7-4A35-8C93-7371526CD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E9A65-7C52-40A0-B551-A63FF104C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7F3A33E-BD70-4A8A-A2B8-BB49E3D60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987824" y="3573016"/>
            <a:ext cx="6156176" cy="2880320"/>
          </a:xfrm>
        </p:spPr>
        <p:txBody>
          <a:bodyPr/>
          <a:lstStyle/>
          <a:p>
            <a:pPr marL="0" indent="0" algn="r">
              <a:buNone/>
              <a:defRPr/>
            </a:pPr>
            <a:endParaRPr lang="ru-RU" sz="2000" b="1" dirty="0" smtClean="0">
              <a:solidFill>
                <a:srgbClr val="663300"/>
              </a:solidFill>
            </a:endParaRPr>
          </a:p>
        </p:txBody>
      </p:sp>
      <p:sp>
        <p:nvSpPr>
          <p:cNvPr id="205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-396875" y="0"/>
            <a:ext cx="10045700" cy="3860800"/>
          </a:xfrm>
        </p:spPr>
        <p:txBody>
          <a:bodyPr/>
          <a:lstStyle/>
          <a:p>
            <a:r>
              <a:rPr lang="ru-RU" sz="6000" b="1" smtClean="0"/>
              <a:t>Брестская Крепость – </a:t>
            </a:r>
            <a:br>
              <a:rPr lang="ru-RU" sz="6000" b="1" smtClean="0"/>
            </a:br>
            <a:r>
              <a:rPr lang="ru-RU" sz="6000" b="1" smtClean="0"/>
              <a:t>город-герой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5445125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Защитникам крепости не хватало патронов, еды, но хуже всего было с водой. Фашисты обстреливали берег реки и днём, и ночью.</a:t>
            </a:r>
          </a:p>
        </p:txBody>
      </p:sp>
      <p:pic>
        <p:nvPicPr>
          <p:cNvPr id="11268" name="Picture 6" descr="http://battlefront.ru/articles/210610/wehrmacht-in-brest-1941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260648"/>
            <a:ext cx="8208590" cy="5162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395288" y="5589588"/>
            <a:ext cx="87487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Брестская крепость всё же пала. Но  фашисты поняли, что сломить советский народ будет не так-то просто.</a:t>
            </a:r>
          </a:p>
        </p:txBody>
      </p:sp>
      <p:pic>
        <p:nvPicPr>
          <p:cNvPr id="12292" name="Picture 2" descr="http://pics.livejournal.com/schurik2/pic/000fywr4/s640x48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260350"/>
            <a:ext cx="7992120" cy="5143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733256"/>
            <a:ext cx="8229600" cy="828675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</a:rPr>
              <a:t>До  последнего сражались бойцы. Об этом говорят надписи на стенах крепости</a:t>
            </a:r>
          </a:p>
        </p:txBody>
      </p:sp>
      <p:pic>
        <p:nvPicPr>
          <p:cNvPr id="13316" name="Picture 10" descr="Картинки по запросу надписи на стенах брестской крепост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32656"/>
            <a:ext cx="4369034" cy="2497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9" name="Picture 16" descr="http://i022.radikal.ru/1303/72/1bfd616875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7" y="3140968"/>
            <a:ext cx="3725405" cy="2602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14" descr="http://www.white-russian.ru/sites/default/files/dscf60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79838" y="2781300"/>
            <a:ext cx="5143500" cy="2962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12" descr="http://brestkrepost-film.com/_upimg/E6540224109B7EA55304C282E2541067_3_50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388" y="227013"/>
            <a:ext cx="4583112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455613" y="5229225"/>
            <a:ext cx="82327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28 июля 1944 года Брест был освобожден</a:t>
            </a:r>
          </a:p>
          <a:p>
            <a:r>
              <a:rPr lang="ru-RU" sz="3200">
                <a:solidFill>
                  <a:schemeClr val="bg1"/>
                </a:solidFill>
              </a:rPr>
              <a:t> от немецко-фашистских захватчиков. </a:t>
            </a:r>
            <a:br>
              <a:rPr lang="ru-RU" sz="3200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/>
            </a:r>
            <a:br>
              <a:rPr lang="ru-RU">
                <a:solidFill>
                  <a:schemeClr val="bg1"/>
                </a:solidFill>
              </a:rPr>
            </a:br>
            <a:endParaRPr lang="ru-RU">
              <a:solidFill>
                <a:schemeClr val="bg1"/>
              </a:solidFill>
            </a:endParaRPr>
          </a:p>
          <a:p>
            <a:endParaRPr lang="ru-RU"/>
          </a:p>
        </p:txBody>
      </p:sp>
      <p:sp>
        <p:nvSpPr>
          <p:cNvPr id="14341" name="Заголовок 4"/>
          <p:cNvSpPr>
            <a:spLocks noGrp="1"/>
          </p:cNvSpPr>
          <p:nvPr>
            <p:ph type="title"/>
          </p:nvPr>
        </p:nvSpPr>
        <p:spPr>
          <a:xfrm>
            <a:off x="-323850" y="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ОСВОБОЖДЕНИЕ БРЕСТА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1115616" y="-243408"/>
            <a:ext cx="75247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крепость-герой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latin typeface="Times New Roman" pitchFamily="18" charset="0"/>
              </a:rPr>
              <a:t>   </a:t>
            </a: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468313" y="333375"/>
            <a:ext cx="8391525" cy="70643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/>
              <a:t>Главный мемориал «Мужество»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467544" y="332656"/>
            <a:ext cx="8421687" cy="584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Памятник защитникам Брестской крепости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Прямоугольник 1"/>
          <p:cNvSpPr>
            <a:spLocks noChangeArrowheads="1"/>
          </p:cNvSpPr>
          <p:nvPr/>
        </p:nvSpPr>
        <p:spPr bwMode="auto">
          <a:xfrm>
            <a:off x="395288" y="5661248"/>
            <a:ext cx="8425184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Вот это расстояние до реки защитники крепости должны были преодолевать под огнём, чтобы набрать воды.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1547813" y="260350"/>
            <a:ext cx="6548437" cy="9239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Мемориал «Жажда»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827584" y="5517232"/>
            <a:ext cx="7920037" cy="107791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Памятник последнему защитнику 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Брестской крепости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/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900113" y="260350"/>
            <a:ext cx="6840537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spc="100" dirty="0"/>
              <a:t>22 Июня 1941 года</a:t>
            </a:r>
            <a:br>
              <a:rPr lang="ru-RU" sz="2200" b="1" spc="100" dirty="0"/>
            </a:br>
            <a:r>
              <a:rPr lang="ru-RU" sz="2200" b="1" spc="100" dirty="0"/>
              <a:t/>
            </a:r>
            <a:br>
              <a:rPr lang="ru-RU" sz="2200" b="1" spc="100" dirty="0"/>
            </a:br>
            <a:r>
              <a:rPr lang="ru-RU" sz="2200" b="1" spc="100" dirty="0"/>
              <a:t>Казалось, было холодно цветам,</a:t>
            </a:r>
            <a:br>
              <a:rPr lang="ru-RU" sz="2200" b="1" spc="100" dirty="0"/>
            </a:br>
            <a:r>
              <a:rPr lang="ru-RU" sz="2200" b="1" spc="100" dirty="0"/>
              <a:t>и от росы они слегка поблёкли.</a:t>
            </a:r>
            <a:br>
              <a:rPr lang="ru-RU" sz="2200" b="1" spc="100" dirty="0"/>
            </a:br>
            <a:r>
              <a:rPr lang="ru-RU" sz="2200" b="1" spc="100" dirty="0"/>
              <a:t>Зарю, что шла по травам и кустам,</a:t>
            </a:r>
            <a:br>
              <a:rPr lang="ru-RU" sz="2200" b="1" spc="100" dirty="0"/>
            </a:br>
            <a:r>
              <a:rPr lang="ru-RU" sz="2200" b="1" spc="100" dirty="0"/>
              <a:t>обшарили немецкие бинокли.</a:t>
            </a:r>
          </a:p>
          <a:p>
            <a:pPr algn="ctr">
              <a:defRPr/>
            </a:pPr>
            <a:r>
              <a:rPr lang="ru-RU" sz="2200" b="1" spc="100" dirty="0"/>
              <a:t/>
            </a:r>
            <a:br>
              <a:rPr lang="ru-RU" sz="2200" b="1" spc="100" dirty="0"/>
            </a:br>
            <a:r>
              <a:rPr lang="ru-RU" sz="2200" b="1" spc="100" dirty="0"/>
              <a:t>Цветок, в росинках весь, к цветку приник,</a:t>
            </a:r>
            <a:br>
              <a:rPr lang="ru-RU" sz="2200" b="1" spc="100" dirty="0"/>
            </a:br>
            <a:r>
              <a:rPr lang="ru-RU" sz="2200" b="1" spc="100" dirty="0"/>
              <a:t>и пограничник протянул к ним руки.</a:t>
            </a:r>
            <a:br>
              <a:rPr lang="ru-RU" sz="2200" b="1" spc="100" dirty="0"/>
            </a:br>
            <a:r>
              <a:rPr lang="ru-RU" sz="2200" b="1" spc="100" dirty="0"/>
              <a:t>А немцы, кончив кофе пить, в тот миг</a:t>
            </a:r>
            <a:br>
              <a:rPr lang="ru-RU" sz="2200" b="1" spc="100" dirty="0"/>
            </a:br>
            <a:r>
              <a:rPr lang="ru-RU" sz="2200" b="1" spc="100" dirty="0"/>
              <a:t>влезали в танки, закрывали люки.</a:t>
            </a:r>
            <a:br>
              <a:rPr lang="ru-RU" sz="2200" b="1" spc="100" dirty="0"/>
            </a:br>
            <a:r>
              <a:rPr lang="ru-RU" sz="2200" b="1" spc="100" dirty="0"/>
              <a:t/>
            </a:r>
            <a:br>
              <a:rPr lang="ru-RU" sz="2200" b="1" spc="100" dirty="0"/>
            </a:br>
            <a:r>
              <a:rPr lang="ru-RU" sz="2200" b="1" spc="100" dirty="0"/>
              <a:t>Такою все дышало тишиной,</a:t>
            </a:r>
            <a:br>
              <a:rPr lang="ru-RU" sz="2200" b="1" spc="100" dirty="0"/>
            </a:br>
            <a:r>
              <a:rPr lang="ru-RU" sz="2200" b="1" spc="100" dirty="0"/>
              <a:t>что вся земля еще спала, казалось.</a:t>
            </a:r>
            <a:br>
              <a:rPr lang="ru-RU" sz="2200" b="1" spc="100" dirty="0"/>
            </a:br>
            <a:r>
              <a:rPr lang="ru-RU" sz="2200" b="1" spc="100" dirty="0"/>
              <a:t>Кто знал, что между миром и войной</a:t>
            </a:r>
            <a:br>
              <a:rPr lang="ru-RU" sz="2200" b="1" spc="100" dirty="0"/>
            </a:br>
            <a:r>
              <a:rPr lang="ru-RU" sz="2200" b="1" spc="100" dirty="0"/>
              <a:t>всего каких-то пять минут осталось!</a:t>
            </a:r>
            <a:br>
              <a:rPr lang="ru-RU" sz="2200" b="1" spc="100" dirty="0"/>
            </a:br>
            <a:r>
              <a:rPr lang="ru-RU" sz="2200" b="1" spc="100" dirty="0"/>
              <a:t>                                        С. Щипачев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3163888" y="5195888"/>
            <a:ext cx="592296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C000"/>
                </a:solidFill>
              </a:rPr>
              <a:t>Неугасима память поколений,</a:t>
            </a:r>
            <a:br>
              <a:rPr lang="ru-RU" sz="3200">
                <a:solidFill>
                  <a:srgbClr val="FFC000"/>
                </a:solidFill>
              </a:rPr>
            </a:br>
            <a:r>
              <a:rPr lang="ru-RU" sz="3200">
                <a:solidFill>
                  <a:srgbClr val="FFC000"/>
                </a:solidFill>
              </a:rPr>
              <a:t>пред вашим мужеством </a:t>
            </a:r>
          </a:p>
          <a:p>
            <a:r>
              <a:rPr lang="ru-RU" sz="3200">
                <a:solidFill>
                  <a:srgbClr val="FFC000"/>
                </a:solidFill>
              </a:rPr>
              <a:t>преклоним мы колени!</a:t>
            </a:r>
            <a:br>
              <a:rPr lang="ru-RU" sz="3200">
                <a:solidFill>
                  <a:srgbClr val="FFC000"/>
                </a:solidFill>
              </a:rPr>
            </a:br>
            <a:endParaRPr lang="ru-RU" sz="320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8" descr="b55075__f190af3750_6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11525" y="1870075"/>
            <a:ext cx="58324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209550" y="1443038"/>
            <a:ext cx="89344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«Разбитая крепость над Бугом стоит,</a:t>
            </a:r>
          </a:p>
          <a:p>
            <a:pPr algn="ctr">
              <a:defRPr/>
            </a:pPr>
            <a:endParaRPr lang="ru-RU" sz="4000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000" b="1" dirty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ней камни, омытые кровью.</a:t>
            </a:r>
          </a:p>
          <a:p>
            <a:pPr algn="ctr">
              <a:defRPr/>
            </a:pPr>
            <a:endParaRPr lang="ru-RU" sz="4000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000" b="1" dirty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верим, навеки народ сохранит </a:t>
            </a:r>
          </a:p>
          <a:p>
            <a:pPr algn="ctr">
              <a:defRPr/>
            </a:pPr>
            <a:endParaRPr lang="ru-RU" sz="4000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000" b="1" dirty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Бессмертную славу героев…»</a:t>
            </a:r>
          </a:p>
        </p:txBody>
      </p:sp>
      <p:sp>
        <p:nvSpPr>
          <p:cNvPr id="4101" name="TextBox 2"/>
          <p:cNvSpPr txBox="1">
            <a:spLocks noChangeArrowheads="1"/>
          </p:cNvSpPr>
          <p:nvPr/>
        </p:nvSpPr>
        <p:spPr bwMode="auto">
          <a:xfrm>
            <a:off x="1763713" y="0"/>
            <a:ext cx="7632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accent3"/>
                </a:solidFill>
              </a:rPr>
              <a:t>Брестская крепость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5400675" y="225425"/>
            <a:ext cx="3563938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</a:rPr>
              <a:t>22 июня 1941 года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92725" y="1412875"/>
            <a:ext cx="3240088" cy="49577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200" smtClean="0"/>
              <a:t>               </a:t>
            </a:r>
            <a:endParaRPr lang="ru-RU" smtClean="0">
              <a:latin typeface="Times New Roman" pitchFamily="18" charset="0"/>
            </a:endParaRPr>
          </a:p>
        </p:txBody>
      </p:sp>
      <p:pic>
        <p:nvPicPr>
          <p:cNvPr id="5125" name="Picture 2" descr="http://www.aif.ru/pictures/201306/19370101_gaf_u92_6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88913"/>
            <a:ext cx="5221287" cy="408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http://www.mir3d.ru/upload/iblock/9ef/vlcsnap-2010-11-25-13h57m45s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4271963"/>
            <a:ext cx="5208587" cy="247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5580063" y="1412875"/>
            <a:ext cx="3563937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Ранним  летним утром 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фашистские захватчики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вероломно напали 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на нашу страну.</a:t>
            </a:r>
          </a:p>
          <a:p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Брестская крепость, 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стоящая на границе,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первой приняла удар</a:t>
            </a:r>
            <a:r>
              <a:rPr lang="ru-RU" sz="2000" b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549275"/>
            <a:ext cx="3609975" cy="44973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  Фашисты рассчитывали захватить крепость за несколько часов, но встретили ошеломляющее сопротивление советских пограничников.</a:t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endParaRPr lang="ru-RU" sz="32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8" descr="C:\Users\Вячеслав\Desktop\153891_original.jpg"/>
          <p:cNvPicPr>
            <a:picLocks noChangeAspect="1" noChangeArrowheads="1"/>
          </p:cNvPicPr>
          <p:nvPr/>
        </p:nvPicPr>
        <p:blipFill>
          <a:blip r:embed="rId3" cstate="email"/>
          <a:srcRect r="5992"/>
          <a:stretch>
            <a:fillRect/>
          </a:stretch>
        </p:blipFill>
        <p:spPr bwMode="auto">
          <a:xfrm>
            <a:off x="395536" y="332656"/>
            <a:ext cx="4536628" cy="5299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323850" y="5732463"/>
            <a:ext cx="95773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А.Гитлер – верховный главнокомандующий</a:t>
            </a:r>
          </a:p>
          <a:p>
            <a:r>
              <a:rPr lang="ru-RU" sz="2400"/>
              <a:t> вооруженными силами Германии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6290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7172" name="Picture 14" descr="D7DAA38DB41A91975BEBA45A771A40B6_image0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404813"/>
            <a:ext cx="8572500" cy="504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3" name="TextBox 2"/>
          <p:cNvSpPr txBox="1">
            <a:spLocks noChangeArrowheads="1"/>
          </p:cNvSpPr>
          <p:nvPr/>
        </p:nvSpPr>
        <p:spPr bwMode="auto">
          <a:xfrm>
            <a:off x="323850" y="5589588"/>
            <a:ext cx="84963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Защитники крепости стойко сражались с врагом, 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отбивая атаку за атакой.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156325" y="1600200"/>
            <a:ext cx="2808288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200" smtClean="0"/>
              <a:t>               </a:t>
            </a:r>
            <a:endParaRPr lang="ru-RU" smtClean="0">
              <a:latin typeface="Times New Roman" pitchFamily="18" charset="0"/>
            </a:endParaRPr>
          </a:p>
        </p:txBody>
      </p:sp>
      <p:pic>
        <p:nvPicPr>
          <p:cNvPr id="8196" name="Picture 2" descr="http://media7.fast-torrent.ru/media/files/s4/up/kf/brestskaya-krepos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260648"/>
            <a:ext cx="7343775" cy="5183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201613" y="5445125"/>
            <a:ext cx="97710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Через несколько дней стало ясно, что уберечь женщин и детей</a:t>
            </a:r>
          </a:p>
          <a:p>
            <a:r>
              <a:rPr lang="ru-RU" sz="2000" b="1"/>
              <a:t> они уже не смогут.  И тогда командование приняло решение </a:t>
            </a:r>
          </a:p>
          <a:p>
            <a:r>
              <a:rPr lang="ru-RU" sz="2000" b="1"/>
              <a:t>отправить детей, жен, матерей в плен, чтобы сохранить им жизнь.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156325" y="1600200"/>
            <a:ext cx="2808288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200" smtClean="0"/>
              <a:t>               </a:t>
            </a:r>
            <a:endParaRPr lang="ru-RU" smtClean="0">
              <a:latin typeface="Times New Roman" pitchFamily="18" charset="0"/>
            </a:endParaRPr>
          </a:p>
        </p:txBody>
      </p:sp>
      <p:pic>
        <p:nvPicPr>
          <p:cNvPr id="9220" name="Рисунок 14" descr="00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04664"/>
            <a:ext cx="5153000" cy="3997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250825" y="4581525"/>
            <a:ext cx="9144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cs typeface="Arial" charset="0"/>
              </a:rPr>
              <a:t>Валю фашисты заставили под огнём пробираться в крепость, </a:t>
            </a:r>
          </a:p>
          <a:p>
            <a:r>
              <a:rPr lang="ru-RU" sz="2400">
                <a:cs typeface="Arial" charset="0"/>
              </a:rPr>
              <a:t>чтобы передать её защитникам требование сдаться в плен.</a:t>
            </a:r>
          </a:p>
          <a:p>
            <a:r>
              <a:rPr lang="ru-RU" sz="2400">
                <a:cs typeface="Arial" charset="0"/>
              </a:rPr>
              <a:t> Валя в</a:t>
            </a:r>
            <a:r>
              <a:rPr lang="en-US" sz="2400">
                <a:cs typeface="Arial" charset="0"/>
              </a:rPr>
              <a:t> </a:t>
            </a:r>
            <a:r>
              <a:rPr lang="ru-RU" sz="2400">
                <a:cs typeface="Arial" charset="0"/>
              </a:rPr>
              <a:t>крепость пробралась, но осталась помогать нашим бойцам</a:t>
            </a:r>
            <a:r>
              <a:rPr lang="ru-RU" sz="2400" i="1">
                <a:cs typeface="Arial" charset="0"/>
              </a:rPr>
              <a:t>. </a:t>
            </a:r>
            <a:endParaRPr lang="ru-RU" sz="2400">
              <a:cs typeface="Arial" charset="0"/>
            </a:endParaRPr>
          </a:p>
          <a:p>
            <a:endParaRPr lang="ru-RU" sz="2800">
              <a:cs typeface="Arial" charset="0"/>
            </a:endParaRPr>
          </a:p>
        </p:txBody>
      </p:sp>
      <p:sp>
        <p:nvSpPr>
          <p:cNvPr id="9222" name="TextBox 3"/>
          <p:cNvSpPr txBox="1">
            <a:spLocks noChangeArrowheads="1"/>
          </p:cNvSpPr>
          <p:nvPr/>
        </p:nvSpPr>
        <p:spPr bwMode="auto">
          <a:xfrm>
            <a:off x="5364163" y="404813"/>
            <a:ext cx="4103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</a:rPr>
              <a:t>Валя Зенкина</a:t>
            </a:r>
          </a:p>
        </p:txBody>
      </p:sp>
      <p:sp>
        <p:nvSpPr>
          <p:cNvPr id="9223" name="TextBox 1"/>
          <p:cNvSpPr txBox="1">
            <a:spLocks noChangeArrowheads="1"/>
          </p:cNvSpPr>
          <p:nvPr/>
        </p:nvSpPr>
        <p:spPr bwMode="auto">
          <a:xfrm>
            <a:off x="5580063" y="1125538"/>
            <a:ext cx="30607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Но сдаться в плен согласились не все, многие женщины остались</a:t>
            </a:r>
          </a:p>
          <a:p>
            <a:r>
              <a:rPr lang="ru-RU" sz="2000" b="1"/>
              <a:t> в крепости, ухаживали за раненными бойцами и сами  брали в руки оружие.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516563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</a:rPr>
              <a:t>Около месяца продолжалась героическая оборона. Ничто не сломило волю и мужество гарнизона.</a:t>
            </a:r>
          </a:p>
        </p:txBody>
      </p:sp>
      <p:pic>
        <p:nvPicPr>
          <p:cNvPr id="10244" name="Picture 7" descr="WarPaintings1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260648"/>
            <a:ext cx="7992566" cy="5171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4140200" y="5949950"/>
            <a:ext cx="24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3692</TotalTime>
  <Words>299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Брестская Крепость –  город-герой</vt:lpstr>
      <vt:lpstr>Презентация PowerPoint</vt:lpstr>
      <vt:lpstr>Презентация PowerPoint</vt:lpstr>
      <vt:lpstr>22 июня 1941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Около месяца продолжалась героическая оборона. Ничто не сломило волю и мужество гарнизона.</vt:lpstr>
      <vt:lpstr>Защитникам крепости не хватало патронов, еды, но хуже всего было с водой. Фашисты обстреливали берег реки и днём, и ночью.</vt:lpstr>
      <vt:lpstr>Презентация PowerPoint</vt:lpstr>
      <vt:lpstr>До  последнего сражались бойцы. Об этом говорят надписи на стенах крепости</vt:lpstr>
      <vt:lpstr>ОСВОБОЖДЕНИЕ БРЕСТА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Брестская крепость.</dc:title>
  <dc:creator>Admin</dc:creator>
  <cp:lastModifiedBy>USer-PC</cp:lastModifiedBy>
  <cp:revision>67</cp:revision>
  <dcterms:created xsi:type="dcterms:W3CDTF">2013-02-10T17:20:34Z</dcterms:created>
  <dcterms:modified xsi:type="dcterms:W3CDTF">2025-04-10T04:35:44Z</dcterms:modified>
</cp:coreProperties>
</file>