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8" r:id="rId2"/>
    <p:sldId id="284" r:id="rId3"/>
    <p:sldId id="286" r:id="rId4"/>
    <p:sldId id="259" r:id="rId5"/>
    <p:sldId id="28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712" autoAdjust="0"/>
  </p:normalViewPr>
  <p:slideViewPr>
    <p:cSldViewPr>
      <p:cViewPr>
        <p:scale>
          <a:sx n="69" d="100"/>
          <a:sy n="69" d="100"/>
        </p:scale>
        <p:origin x="-1602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57386-2E84-4E21-9842-A8BEBA9C11CB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6B9F-7171-49F8-B468-F8AC67B2FC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106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76B9F-7171-49F8-B468-F8AC67B2FC4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5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 advClick="0" advTm="5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DD12B07-FF58-4E60-85CE-29E17916871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CA4C19B-B64D-498F-826C-36DD4ED73D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5000">
    <p:cu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1700808"/>
            <a:ext cx="777686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Сказка, как средство развитие речи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дошкольников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Воспитатель: Куркина Г.Ф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8228" y="908720"/>
            <a:ext cx="6248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комбинированного вида № 5»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г.Лениногорска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Лениногорский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район»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116227258"/>
      </p:ext>
    </p:extLst>
  </p:cSld>
  <p:clrMapOvr>
    <a:masterClrMapping/>
  </p:clrMapOvr>
  <p:transition spd="slow" advClick="0" advTm="5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8755841" cy="483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Взаимодействие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с родителями:</a:t>
            </a:r>
            <a:endParaRPr lang="ru-RU" sz="2800" dirty="0">
              <a:solidFill>
                <a:srgbClr val="FF0000"/>
              </a:solidFill>
              <a:latin typeface="Calibri"/>
              <a:ea typeface="Times New Roman"/>
              <a:cs typeface="Arial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-    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Консультации;</a:t>
            </a:r>
            <a:endParaRPr lang="ru-RU" sz="2400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63754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Привлечение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к  изготовлению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пособий.</a:t>
            </a:r>
          </a:p>
          <a:p>
            <a:pPr marL="63754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Индивидуальные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беседы с родителями, дети которых нуждаются в вопросах по обогащению пассивного словаря ребёнка, стимулировании речевой активности и познавательного интереса детей. </a:t>
            </a:r>
            <a:endParaRPr lang="ru-RU" sz="2400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63754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Обогащение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РППС группы по теме проекта. Фотоотчёт родителей «Наши любимые сказки»,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рисунки -иллюстрации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к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сказкам.</a:t>
            </a:r>
            <a:endParaRPr lang="ru-RU" sz="2400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0987475"/>
      </p:ext>
    </p:extLst>
  </p:cSld>
  <p:clrMapOvr>
    <a:masterClrMapping/>
  </p:clrMapOvr>
  <p:transition spd="slow" advClick="0" advTm="5000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40768"/>
            <a:ext cx="8352928" cy="412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Взаимодействие с педагогами по распространению своего опыта работы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:</a:t>
            </a: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Творческая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гостиная по презентации долгосрочных проектов по теме самообразования: «Активизация словаря детей дошкольного возраста через игровую деятельность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Отчёт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самообразованию. </a:t>
            </a:r>
          </a:p>
          <a:p>
            <a:pPr marL="180340"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FF0000"/>
              </a:solidFill>
              <a:latin typeface="Calibri"/>
              <a:ea typeface="Times New Roman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8912966"/>
      </p:ext>
    </p:extLst>
  </p:cSld>
  <p:clrMapOvr>
    <a:masterClrMapping/>
  </p:clrMapOvr>
  <p:transition spd="slow" advClick="0" advTm="5000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918" y="764704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Критерии оценки эффективности  </a:t>
            </a:r>
            <a:endParaRPr lang="ru-RU" sz="2800" b="1" dirty="0" smtClean="0">
              <a:solidFill>
                <a:srgbClr val="FF00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реализации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проекта: </a:t>
            </a:r>
            <a:endParaRPr lang="ru-RU" sz="2800" b="1" dirty="0" smtClean="0">
              <a:solidFill>
                <a:srgbClr val="FF00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spcAft>
                <a:spcPts val="0"/>
              </a:spcAft>
            </a:pPr>
            <a:endParaRPr lang="ru-RU" sz="2800" b="1" dirty="0" smtClean="0">
              <a:solidFill>
                <a:srgbClr val="FF0000"/>
              </a:solidFill>
              <a:latin typeface="Times New Roman"/>
              <a:ea typeface="Times New Roman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3937" y="1700808"/>
            <a:ext cx="806489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в развитии речи, коммуникативных навыков, эмоционально-волевой сферы детей;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к художественной литературе;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запаса   и игрового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опыта детей;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родителей воспитанников, проявляющееся  в участии  жизни детей в  группе (сотрудничество, совместная подготовка к спектаклям, улучшение качества воспитательного-образовательного процесса)</a:t>
            </a:r>
          </a:p>
        </p:txBody>
      </p:sp>
    </p:spTree>
    <p:extLst>
      <p:ext uri="{BB962C8B-B14F-4D97-AF65-F5344CB8AC3E}">
        <p14:creationId xmlns:p14="http://schemas.microsoft.com/office/powerpoint/2010/main" val="2150453738"/>
      </p:ext>
    </p:extLst>
  </p:cSld>
  <p:clrMapOvr>
    <a:masterClrMapping/>
  </p:clrMapOvr>
  <p:transition spd="slow" advClick="0" advTm="5000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927" y="0"/>
            <a:ext cx="864096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Arial"/>
              </a:rPr>
              <a:t>Основные социально-значимые результаты: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Calibri"/>
              <a:ea typeface="Times New Roman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Для детей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расширению словарного запаса и формированию связного высказывания;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социально – эмоциональному развитию детей;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повышение уровня развития речи у детей;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направленный на развитие речи детей, приведет к компетентной, нравственно – здоровой, социально адаптированной личности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Calibri"/>
              <a:ea typeface="Times New Roman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Для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воспитателей:</a:t>
            </a:r>
            <a:endParaRPr lang="ru-RU" sz="2000" b="1" dirty="0">
              <a:solidFill>
                <a:srgbClr val="FF0000"/>
              </a:solidFill>
              <a:latin typeface="Calibri"/>
              <a:ea typeface="Times New Roman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1.Новые знания о развитии речи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детей.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Times New Roman"/>
                <a:cs typeface="Arial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2.Желание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работать в этом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направлении.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Times New Roman"/>
                <a:cs typeface="Arial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3.Повышение самообразования.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Times New Roman"/>
                <a:cs typeface="Arial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4.Укрепление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отношений с родителями.</a:t>
            </a:r>
            <a:endParaRPr lang="ru-RU" sz="2000" dirty="0">
              <a:solidFill>
                <a:srgbClr val="002060"/>
              </a:solidFill>
              <a:latin typeface="Calibri"/>
              <a:ea typeface="Times New Roman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Для родителей:</a:t>
            </a:r>
            <a:endParaRPr lang="ru-RU" sz="2000" dirty="0">
              <a:solidFill>
                <a:srgbClr val="FF0000"/>
              </a:solidFill>
              <a:latin typeface="Calibri"/>
              <a:ea typeface="Times New Roman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1.Сближение с детьми и педагогами.</a:t>
            </a:r>
            <a:endParaRPr lang="ru-RU" sz="2000" dirty="0">
              <a:solidFill>
                <a:srgbClr val="002060"/>
              </a:solidFill>
              <a:latin typeface="Calibri"/>
              <a:ea typeface="Times New Roman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Arial"/>
              </a:rPr>
              <a:t>2.Интерес к событиям, происходящим в детском саду.</a:t>
            </a:r>
            <a:endParaRPr lang="ru-RU" sz="2000" dirty="0">
              <a:solidFill>
                <a:srgbClr val="002060"/>
              </a:solidFill>
              <a:effectLst/>
              <a:latin typeface="Calibri"/>
              <a:ea typeface="Times New Roman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1248229"/>
      </p:ext>
    </p:extLst>
  </p:cSld>
  <p:clrMapOvr>
    <a:masterClrMapping/>
  </p:clrMapOvr>
  <p:transition spd="slow" advClick="0" advTm="5000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6727" y="638194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12776"/>
            <a:ext cx="849694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Гербова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 Журнал «Дошкольное воспитание» №8 2013г.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Гриценко З.А. Ты детям сказку расскажи… Методика приобщения детей к чтению. – М.: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-Пресс. 2003.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Иванова Э. И.: «Расскажи мне сказку». Литературные сказки для детей. Просвещение 2001г.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Ланчеева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Репьева: «Иное царство русских сказок».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Ушакова О.С., Е. М. Струнина «Развитие речи детей 3-4лет» изд. Вентана-Граф-2012г.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https://www.maam.ru/ Сайт педагогов дошкольного образования.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https://nsportal.ru/ Сайт педагогов дошкольного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777769"/>
      </p:ext>
    </p:extLst>
  </p:cSld>
  <p:clrMapOvr>
    <a:masterClrMapping/>
  </p:clrMapOvr>
  <p:transition spd="slow" advClick="0" advTm="5000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300" y="2852936"/>
            <a:ext cx="8535264" cy="110799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cap="none" spc="0" dirty="0">
              <a:ln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7850918"/>
      </p:ext>
    </p:extLst>
  </p:cSld>
  <p:clrMapOvr>
    <a:masterClrMapping/>
  </p:clrMapOvr>
  <p:transition spd="slow" advClick="0" advTm="500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00003"/>
            <a:ext cx="8712968" cy="5269358"/>
          </a:xfrm>
        </p:spPr>
        <p:txBody>
          <a:bodyPr>
            <a:normAutofit lnSpcReduction="10000"/>
          </a:bodyPr>
          <a:lstStyle/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современном дошкольном образовании речь рассматривается как одна из основ воспитания и обучения детей, так как от уровня овладения устной связной речью зависит успешность обучения детей в школе. Трудно отрицать роль сказок в формировании языковой культуры. Потому как при воспроизведении (пересказе, повторении, драматизации) сказок осуществляется развитие монологической и диалогической речи. Сказка развивает творческий потенциал, фантазию, воображение, способность к словотворчеству.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76672"/>
            <a:ext cx="7029488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C00000"/>
                </a:solidFill>
                <a:effectLst/>
              </a:rPr>
              <a:t>Актуальность проекта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997838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  <a:cs typeface="Arial"/>
              </a:rPr>
              <a:t>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5000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83116" y="476672"/>
            <a:ext cx="3294493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C00000"/>
                </a:solidFill>
                <a:effectLst/>
              </a:rPr>
              <a:t>Проблема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2204864"/>
            <a:ext cx="8208912" cy="410445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наблюдается тенденция снижения интереса как взрослых, так и детей к чтению художественной литературы, особенно в печатном формате. Все реже родители покупают детям книги, зачастую заменяя чтение компьютерными играми и просмотром телевизионных программ и мультфильмов. А ведь такая подмена негативно сказывается на развитии детей, в том числе на развитии речи. Необходимо помочь родителям дошкольников понять, какую роль играет сказка в жизни детей, как можно и нужно использовать сказки в общении с ребенком.</a:t>
            </a:r>
            <a:endParaRPr lang="ru-RU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5000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1628800"/>
            <a:ext cx="7215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260648"/>
            <a:ext cx="5421677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проекта</a:t>
            </a:r>
            <a:endParaRPr lang="ru-RU" sz="5400" b="1" cap="none" spc="0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062" y="148478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том, чтобы отойти от традиционных методов и приемов работы со сказкой (чтение, рассказывание, пересказ, просмотр спектаклей, м/ф и кинофильмов по сказкам) и подойти к использованию сказочного материала нетрадиционно. Это значит, инициировать у детей умение нестандартно, оригинально воспринимать содержание сказок, отражать его во всех видах деятельности, а также создавать предпосылки для сочинения ребенком собственной сказки. При этом, учитываем индивидуальные психофизиологические особенности детей; соблюдаем принцип "От простого - к сложному"; создаем в группе комфортную предметно-пространственную развивающую среду.</a:t>
            </a:r>
          </a:p>
        </p:txBody>
      </p:sp>
    </p:spTree>
    <p:extLst>
      <p:ext uri="{BB962C8B-B14F-4D97-AF65-F5344CB8AC3E}">
        <p14:creationId xmlns:p14="http://schemas.microsoft.com/office/powerpoint/2010/main" val="794600762"/>
      </p:ext>
    </p:extLst>
  </p:cSld>
  <p:clrMapOvr>
    <a:masterClrMapping/>
  </p:clrMapOvr>
  <p:transition spd="slow" advClick="0" advTm="5000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642918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8180" y="2132856"/>
            <a:ext cx="7858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498" y="-387424"/>
            <a:ext cx="4431020" cy="175432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Цель и задачи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644" y="2530176"/>
            <a:ext cx="8622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5932" y="1366902"/>
            <a:ext cx="79782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своего теоретического уровня, профессионального мастерства и компетентности. Создание  оптимальных условий для развития речи детей 3-4 лет посредством сказки и работы над любимыми литературными произведениями и их героями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4600762"/>
      </p:ext>
    </p:extLst>
  </p:cSld>
  <p:clrMapOvr>
    <a:masterClrMapping/>
  </p:clrMapOvr>
  <p:transition spd="slow" advClick="0" advTm="5000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3" y="260649"/>
            <a:ext cx="88569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Задачи: (воспитанники): </a:t>
            </a:r>
            <a:endParaRPr lang="ru-RU" sz="3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553" y="757908"/>
            <a:ext cx="810090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обучать детей построению полных и выразительных ответов по содержанию прочитанной сказки;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и закреплять знания детей о сказках;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коммуникативные, творческие способности детей;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помочь детям вспомнить уже знакомые сказки посредством дидактических игр  и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совершенствовать монологическую, диалогическую, связную речь;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эмоциональный отклик на хорошо знакомые и любимые сказки, воспитывать желание к постоянному общению с книгой и бережному отношению к ней.</a:t>
            </a:r>
          </a:p>
        </p:txBody>
      </p:sp>
    </p:spTree>
    <p:extLst>
      <p:ext uri="{BB962C8B-B14F-4D97-AF65-F5344CB8AC3E}">
        <p14:creationId xmlns:p14="http://schemas.microsoft.com/office/powerpoint/2010/main" val="1602763927"/>
      </p:ext>
    </p:extLst>
  </p:cSld>
  <p:clrMapOvr>
    <a:masterClrMapping/>
  </p:clrMapOvr>
  <p:transition spd="slow" advClick="0" advTm="5000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676456" cy="642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Задачи: (родители): </a:t>
            </a: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  <a:cs typeface="Arial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привлечь родителей к  сотрудничеству и обогащению РППС;</a:t>
            </a: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оказать помощь родителям в обогащении словарного запаса детей и подборе сказок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Calibri"/>
              <a:ea typeface="Times New Roman"/>
              <a:cs typeface="Arial"/>
            </a:endParaRPr>
          </a:p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Arial"/>
              </a:rPr>
              <a:t>Задачи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Arial"/>
              </a:rPr>
              <a:t>: (педагоги): </a:t>
            </a:r>
            <a:endParaRPr lang="ru-RU" sz="2400" dirty="0">
              <a:solidFill>
                <a:srgbClr val="C00000"/>
              </a:solidFill>
              <a:latin typeface="Calibri"/>
              <a:ea typeface="Times New Roman"/>
              <a:cs typeface="Arial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2060"/>
                </a:solidFill>
                <a:latin typeface="Calibri"/>
                <a:ea typeface="Times New Roman"/>
                <a:cs typeface="Arial"/>
              </a:rPr>
              <a:t>       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повысить собственный уровень знаний путём изучения необходимой литературы (учебную, справочную, научно-методическую литературу по вопросу развития речи детей;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- познакомить педагогов ДОУ с  опытом работы по теме: «Сказка, как средство развитие речи дошкольников»;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- разработать и оформить в виде информационных листов, буклетов, папок-передвижек материалы для родителей.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solidFill>
                <a:schemeClr val="accent6">
                  <a:lumMod val="50000"/>
                </a:schemeClr>
              </a:solidFill>
              <a:effectLst/>
              <a:latin typeface="Calibri"/>
              <a:ea typeface="Times New Roman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5028670"/>
      </p:ext>
    </p:extLst>
  </p:cSld>
  <p:clrMapOvr>
    <a:masterClrMapping/>
  </p:clrMapOvr>
  <p:transition spd="slow" advClick="0" advTm="5000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063" y="779149"/>
            <a:ext cx="799288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Краткое описание проекта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: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/>
              <a:latin typeface="Calibri"/>
              <a:ea typeface="Times New Roman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8630" y="1335583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создан для  того, чтобы  дать детям возможность познавать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мир, жить в гармонии с ним.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передавать свое настроение с помощью эмоций, жестов, мимикой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лица. Учить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работать в команде, договариваться.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выстраивать работу со сказками и с семьей, на основе диалога взаимного доверия и понимания. Это все способствует развитию личности ребенка и является важнейшим условием успешной  работы по развитию речи детей.</a:t>
            </a:r>
          </a:p>
        </p:txBody>
      </p:sp>
    </p:spTree>
    <p:extLst>
      <p:ext uri="{BB962C8B-B14F-4D97-AF65-F5344CB8AC3E}">
        <p14:creationId xmlns:p14="http://schemas.microsoft.com/office/powerpoint/2010/main" val="1333787378"/>
      </p:ext>
    </p:extLst>
  </p:cSld>
  <p:clrMapOvr>
    <a:masterClrMapping/>
  </p:clrMapOvr>
  <p:transition spd="slow" advClick="0" advTm="5000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64096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Arial"/>
              </a:rPr>
              <a:t>Работа с детьми:</a:t>
            </a:r>
            <a:endParaRPr lang="ru-RU" sz="2800" dirty="0">
              <a:solidFill>
                <a:srgbClr val="FF0000"/>
              </a:solidFill>
              <a:latin typeface="Calibri"/>
              <a:ea typeface="Times New Roman"/>
              <a:cs typeface="Arial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Arial"/>
              </a:rPr>
              <a:t>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0332" y="1628800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помочь детям вспомнить уже знакомые сказки посредством дидактических игр  и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беседы: «Какие сказки я знаю»;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настольно- печатные игры по мотивам сказок (лото, разрезные картинки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 «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Парные картинки»;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прослушивание звукозаписей детских сказок;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предметных и сюжетных иллюстраций, игрушек.</a:t>
            </a:r>
          </a:p>
        </p:txBody>
      </p:sp>
    </p:spTree>
    <p:extLst>
      <p:ext uri="{BB962C8B-B14F-4D97-AF65-F5344CB8AC3E}">
        <p14:creationId xmlns:p14="http://schemas.microsoft.com/office/powerpoint/2010/main" val="1870280267"/>
      </p:ext>
    </p:extLst>
  </p:cSld>
  <p:clrMapOvr>
    <a:masterClrMapping/>
  </p:clrMapOvr>
  <p:transition spd="slow" advClick="0" advTm="5000">
    <p:cut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1956</TotalTime>
  <Words>1012</Words>
  <Application>Microsoft Office PowerPoint</Application>
  <PresentationFormat>Экран (4:3)</PresentationFormat>
  <Paragraphs>84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Театрализованная деятельность в ДОУ</dc:title>
  <dc:creator>user</dc:creator>
  <cp:lastModifiedBy>RePack by Diakov</cp:lastModifiedBy>
  <cp:revision>225</cp:revision>
  <dcterms:created xsi:type="dcterms:W3CDTF">2015-01-14T13:05:58Z</dcterms:created>
  <dcterms:modified xsi:type="dcterms:W3CDTF">2023-11-14T20:41:32Z</dcterms:modified>
</cp:coreProperties>
</file>