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F088"/>
    <a:srgbClr val="ACF791"/>
    <a:srgbClr val="CDFC8E"/>
    <a:srgbClr val="C2FB75"/>
    <a:srgbClr val="A0FF71"/>
    <a:srgbClr val="A0DA80"/>
    <a:srgbClr val="83CF59"/>
    <a:srgbClr val="9ED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4464495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Презентация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педагогов дошкольных образовательных организаций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Изографы как средство развития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лексико-грамматического строя речи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старших дошкольников с ТНР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подготовки их к обучению грамоте»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учитель-логопед Романова Ольга Александров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013176"/>
            <a:ext cx="8568952" cy="165618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МДОУ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 общеразвивающего вида №83 «Вишенка»</a:t>
            </a:r>
          </a:p>
          <a:p>
            <a:endPara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Вологда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admin\Downloads\izografy_kartinki_5_081633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8267" y="2564904"/>
            <a:ext cx="1944216" cy="15255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\Downloads\23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3" y="2585578"/>
            <a:ext cx="1224135" cy="14841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83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8772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Работая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детьми с различными речевыми отклонениями, логопед сталкивается с проблемами в их обучении и ему приходится искать дополнительные средства, которые  облегчают, систематизируют и направляют процесс усвоения детьми нового материала.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Последнее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время педагоги дошкольных учреждений  отмечают снижение у дошкольников  словарного запаса и наличие различных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аграмматизмов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Ограниченная лексика и искажённое употребление грамматических форм не позволяет полноценно выражать свои мысли, развернуто отвечать на вопросы, вступать в коммуникацию с окружающими. Овладеть лексико - грамматическим строем речи – значит иметь большой количественный и качественный запас слов, научиться правильно употреблять падежные окончания слов, глагольные формы, местоимения, прилагательные, числительные, согласовывать существительные с прилагательными в роде, числе, правильно строить сложносочиненные и сложноподчиненные предложения.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Инновационные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методы, наряду с общепринятыми, способствуют достижению максимально возможных успехов в преодолении речевых нарушений у детей дошкольного возраста.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Новизна: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коррекционной работе логопеду важно опираться не только на слуховой анализатор, но и на зрительный. На помощь логопеду может прийти один  из методов развивающих технологий  - это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изографическое моделирование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изографического моделирования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помогает ребенку обогатить и активизировать словарный запас, преодолеть нарушения грамматического строя речи, а также зрительно  представить абстрактные понятия (звук,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слово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и  научиться работать с ними. Это особенно важно для дошкольников, поскольку мыслительные задачи у них решаются с преобладающей ролью внешних средств, наглядный материал усваивается лучше вербального.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Оптимизация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коррекционно-развивающей работы с детьми с ТНР через введение изографического моделирования в логопедический процесс.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Образовательные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Стимулировать познавательную  активность у дошкольников.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Формировать понятие детей о звуке, букве, слове.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Развивающие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Способствовать формированию  зрительного 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слухового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внимания, памяти, мышления, воображения.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Содействовать развитию звукового анализа  и синтеза.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3) Развивать  фонематический  слух.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Коррекционные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Обогащать и активизировать  лексический запас у дошкольников.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2) Способствовать преодолению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аграмматизмов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6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Изографические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модели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(по другому их называют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изографы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– это картинки, на которых слова нарисованы буквами, различным образом расположенные в пространстве и оптически похожие на предмет, в названии которого используются эти буквы. 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Основной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принцип работы с изографами, используемый педагогами в детском саду  – ребенок должен найти все нарисованные буквы зашифрованного предмета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и составить из них слово. Традиционно  педагогами  предлагается следующая методика работы: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 1.  Рассматривание изографа и визуальное определение предмета, зашифрованного в изографе.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2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Нахождение всех букв, «спрятанных» в изографе.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3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Выкладывание  букв из разрезной азбуки.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4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Составление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чтение слова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логопедическая практика говорит о том, что овладеть грамотой при имеющихся отклонениях в речевом развитии дошкольнику очень трудно. У детей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либо нет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интереса к зрительному образу буквы и желанию запоминать 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название, либо ввиду речевой патологии  имеются трудности в изучении букв.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Поэтому традиционная методика использования изографов подходит не всем детям, а особенно имеющим речевые отклонения.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Можно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решить эту  трудность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«от обратного»: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сначала использовать изографы вместо предметных карточек на занятиях по формированию словаря и коррекции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грамматических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категорий, а затем на занятиях по  развитию  навыков звукового анализа и синтеза и знакомству детей с буквами.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0"/>
            <a:ext cx="8229600" cy="1340768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коррекционной работе важно закрепить у детей ту или иную грамматическую конструкцию на разном лексическом материале. Поэтому, используя различные изографы, на одном занятии следует отрабатывать одну грамматическую форму.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 Последовательность </a:t>
            </a:r>
            <a:r>
              <a:rPr lang="ru-RU" sz="1800" b="1" i="1" u="sng" dirty="0">
                <a:latin typeface="Times New Roman" pitchFamily="18" charset="0"/>
                <a:cs typeface="Times New Roman" pitchFamily="18" charset="0"/>
              </a:rPr>
              <a:t>работы с 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изографами: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этап - визуализация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Рассматривание изографа и визуальное определение предмета, зашифрованного в изографе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Соотнесение изографа с реальным предметом, изображённым на картинке.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ownloads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194" y="2609826"/>
            <a:ext cx="1183640" cy="15409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dmin\Downloads\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912" y="4653136"/>
            <a:ext cx="1396824" cy="18185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https://uprostim.com/wp-content/uploads/2021/05/image017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admin\Downloads\image01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626818"/>
            <a:ext cx="1844824" cy="18448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>
            <a:off x="3995936" y="5733256"/>
            <a:ext cx="914400" cy="0"/>
          </a:xfrm>
          <a:prstGeom prst="straightConnector1">
            <a:avLst/>
          </a:prstGeom>
          <a:ln w="15875" cmpd="dbl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6408712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 этап – работа по отработке грамматической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конструкции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далее на выбор педагога в зависимости от поставленных задач: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Изменение существительного (предмета в изографе) из единственного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множественное число.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     (например, «дом - дома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4. Изменение существительного в родительном падеже множественного числа.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(например, «дом – много домов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»)</a:t>
            </a:r>
            <a:br>
              <a:rPr lang="ru-RU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\Downloads\png-transparent-roof-facade-design-building-property-a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982" y="2385829"/>
            <a:ext cx="1933228" cy="13826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dmin\Downloads\image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935" y="2276872"/>
            <a:ext cx="1229441" cy="16005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3851920" y="2996952"/>
            <a:ext cx="745232" cy="1"/>
          </a:xfrm>
          <a:prstGeom prst="straightConnector1">
            <a:avLst/>
          </a:prstGeom>
          <a:ln w="15875" cmpd="dbl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admin\Downloads\image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13176"/>
            <a:ext cx="1229441" cy="16005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pinimg.com/736x/66/c6/c7/66c6c70c3e862b5c8d25e80442ce429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837" y="5013176"/>
            <a:ext cx="1694373" cy="15376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>
            <a:off x="3906174" y="5781981"/>
            <a:ext cx="745232" cy="1"/>
          </a:xfrm>
          <a:prstGeom prst="straightConnector1">
            <a:avLst/>
          </a:prstGeom>
          <a:ln w="15875" cmpd="dbl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6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1054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существительного с числительными «два» и «пять».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«два дома– пять домов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Согласование прилагательных с существительным  в роде.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«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дом, «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многоэтажнЫЙ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дом», «</a:t>
            </a:r>
            <a:r>
              <a:rPr lang="ru-RU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кирпичнЫЙ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дом» и т.д.)</a:t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Изменение существительного с применением уменьшительно-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ласкательных  суффиксов.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«дом - домик»)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Образование относительных и притяжательных прилагательных.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(например, «дом –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тапки, домашний халат»)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\Downloads\29-1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14" t="18174" r="19322" b="18279"/>
          <a:stretch/>
        </p:blipFill>
        <p:spPr bwMode="auto">
          <a:xfrm>
            <a:off x="1907704" y="1700808"/>
            <a:ext cx="1675276" cy="14961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ownloads\вектор-ома-кирпича-908551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1512168" cy="15121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s://st3.depositphotos.com/13035518/15501/v/1600/depositphotos_155011776-stock-illustration-blue-home-slipper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68"/>
          <a:stretch/>
        </p:blipFill>
        <p:spPr bwMode="auto">
          <a:xfrm>
            <a:off x="1619672" y="5157192"/>
            <a:ext cx="1349288" cy="11218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s://tmbaby.ru/assets/images/shop/006-084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126866"/>
            <a:ext cx="1152128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dmin\Downloads\image00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787" y="4797152"/>
            <a:ext cx="1229441" cy="16005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>
            <a:off x="5508104" y="5687767"/>
            <a:ext cx="900100" cy="0"/>
          </a:xfrm>
          <a:prstGeom prst="straightConnector1">
            <a:avLst/>
          </a:prstGeom>
          <a:ln w="15875" cmpd="dbl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059832" y="5687767"/>
            <a:ext cx="936104" cy="0"/>
          </a:xfrm>
          <a:prstGeom prst="straightConnector1">
            <a:avLst/>
          </a:prstGeom>
          <a:ln w="15875" cmpd="dbl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4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ru-RU" sz="1600" dirty="0"/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3 этап – соотнесение звука с буквой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9. Выбор ребёнком понравившегося изографа (из отработанных на предыдущем этапе).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10. Выделение первого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последнего звука в слове.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(например, «дом – первый звук  «Д», последний звук «М»)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11. Соотнесение звука с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буквой (с помощью педагога),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нахождение буквы в изографе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(например, буквы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и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из изографа «Дом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12. Выкладывание буквы из разрезной азбуки  (или/и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зарисовывание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лепка буквы, выкладывание из палочек, пуговиц и т.д.)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/>
              <a:t> </a:t>
            </a:r>
            <a:br>
              <a:rPr lang="ru-RU" sz="1400" dirty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esktop\IMG_20221029_1650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84455"/>
            <a:ext cx="2097749" cy="27969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dmin\Desktop\IMG_20221029_1728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84455"/>
            <a:ext cx="2067694" cy="2756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dmin\Desktop\IMG_20221029_17304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570" y="3144934"/>
            <a:ext cx="2097335" cy="27964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admin\Desktop\IMG_20221029_1728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151" y="3204491"/>
            <a:ext cx="2067694" cy="2756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6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328592"/>
          </a:xfrm>
        </p:spPr>
        <p:txBody>
          <a:bodyPr>
            <a:noAutofit/>
          </a:bodyPr>
          <a:lstStyle/>
          <a:p>
            <a:pPr algn="l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Результативность: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Используя данный метод,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отмечается положительная  динамика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коррекции стойких грамматических ошибок.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Дошкольники  изменяют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слова правильно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употребляют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самостоятельной речи.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Дети  слышат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собственные грамматические ошибки, самостоятельно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себя исправляют.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увеличивается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словарный запас по разным лексическим темам.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3. У большинства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логопатов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появляется  интерес к звукам родного языка и к изучению букв.  В домашних условиях и в самостоятельной деятельности в детском саду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ребята чаще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записывают буквы на бумагу. В кабинете логопеда дети проявляют  интерес к настенной цветной разрезной азбуке, рассматриванию букв, определению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первого  и последнего звука своего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имени и различных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предметов, соотносят звук с буквой.  Дошколята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находят и   называют знакомые буквы на вывесках, стендах, обложках  книг.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4. Занятия по преодолению лексико-грамматических нарушений становятся более интересными, творчески насыщенными и в то же время полноценно достигают  поставленных педагогических задач.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51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 для педагогов дошкольных образовательных организаций  «Изографы как средство развития  лексико-грамматического строя речи  старших дошкольников с ТНР   и подготовки их к обучению грамоте»       учитель-логопед Романова Ольга Александровна</vt:lpstr>
      <vt:lpstr>Презентация PowerPoint</vt:lpstr>
      <vt:lpstr>Цель: Оптимизация коррекционно-развивающей работы с детьми с ТНР через введение изографического моделирования в логопедический процесс. Задачи: Образовательные 1) Стимулировать познавательную  активность у дошкольников. 2) Формировать понятие детей о звуке, букве, слове. Развивающие 1) Способствовать формированию  зрительного  и слухового внимания, памяти, мышления, воображения. 2) Содействовать развитию звукового анализа  и синтеза. 3) Развивать  фонематический  слух. Коррекционные 1) Обогащать и активизировать  лексический запас у дошкольников. 2) Способствовать преодолению  аграмматизмов. </vt:lpstr>
      <vt:lpstr> Изографические модели (по другому их называют изографы) – это картинки, на которых слова нарисованы буквами, различным образом расположенные в пространстве и оптически похожие на предмет, в названии которого используются эти буквы.   Основной принцип работы с изографами, используемый педагогами в детском саду  – ребенок должен найти все нарисованные буквы зашифрованного предмета  и составить из них слово. Традиционно  педагогами  предлагается следующая методика работы:             1.  Рассматривание изографа и визуальное определение предмета, зашифрованного в изографе.             2. Нахождение всех букв, «спрятанных» в изографе.             3. Выкладывание  букв из разрезной азбуки.             4. Составление и чтение слова.    Но логопедическая практика говорит о том, что овладеть грамотой при имеющихся отклонениях в речевом развитии дошкольнику очень трудно. У детей либо нет интереса к зрительному образу буквы и желанию запоминать их название, либо ввиду речевой патологии  имеются трудности в изучении букв.  Поэтому традиционная методика использования изографов подходит не всем детям, а особенно имеющим речевые отклонения.  Можно решить эту  трудность «от обратного»: сначала использовать изографы вместо предметных карточек на занятиях по формированию словаря и коррекции грамматических категорий, а затем на занятиях по  развитию  навыков звукового анализа и синтеза и знакомству детей с буквами.  </vt:lpstr>
      <vt:lpstr>                   В коррекционной работе важно закрепить у детей ту или иную грамматическую конструкцию на разном лексическом материале. Поэтому, используя различные изографы, на одном занятии следует отрабатывать одну грамматическую форму.                                                 Последовательность работы с изографами:                                                             1 этап - визуализация 1. Рассматривание изографа и визуальное определение предмета, зашифрованного в изографе.        2. Соотнесение изографа с реальным предметом, изображённым на картинке. </vt:lpstr>
      <vt:lpstr>2 этап – работа по отработке грамматической конструкции  А далее на выбор педагога в зависимости от поставленных задач: 3. Изменение существительного (предмета в изографе) из единственного  в множественное число.       (например, «дом - дома»)         4. Изменение существительного в родительном падеже множественного числа. (например, «дом – много домов»)   </vt:lpstr>
      <vt:lpstr>5. Согласование существительного с числительными «два» и «пять».  (например, «два дома– пять домов») 6. Согласование прилагательных с существительным  в роде.    (например, «высокИЙ  дом, «многоэтажнЫЙ дом», «кирпичнЫЙ дом» и т.д.)         7. Изменение существительного с применением уменьшительно-     ласкательных  суффиксов.     (например, «дом - домик») 8. Образование относительных и притяжательных прилагательных.      (например, «дом – домашние тапки, домашний халат») </vt:lpstr>
      <vt:lpstr> 3 этап – соотнесение звука с буквой.   9. Выбор ребёнком понравившегося изографа (из отработанных на предыдущем этапе). 10. Выделение первого или последнего звука в слове.      (например, «дом – первый звук  «Д», последний звук «М») 11. Соотнесение звука с буквой (с помощью педагога), нахождение буквы в изографе        (например, буквы  Д  и  М  из изографа «Дом») 12. Выкладывание буквы из разрезной азбуки  (или/и  зарисовывание, лепка буквы, выкладывание из палочек, пуговиц и т.д.)   </vt:lpstr>
      <vt:lpstr>Результативность: 1. Используя данный метод, отмечается положительная  динамика в коррекции стойких грамматических ошибок. Дошкольники  изменяют слова правильно и употребляют  их  в самостоятельной речи. Дети  слышат  собственные грамматические ошибки, самостоятельно себя исправляют. 2. У детей увеличивается  словарный запас по разным лексическим темам. 3. У большинства логопатов появляется  интерес к звукам родного языка и к изучению букв.  В домашних условиях и в самостоятельной деятельности в детском саду ребята чаще  записывают буквы на бумагу. В кабинете логопеда дети проявляют  интерес к настенной цветной разрезной азбуке, рассматриванию букв, определению первого  и последнего звука своего имени и различных предметов, соотносят звук с буквой.  Дошколята  находят и   называют знакомые буквы на вывесках, стендах, обложках  книг. 4. Занятия по преодолению лексико-грамматических нарушений становятся более интересными, творчески насыщенными и в то же время полноценно достигают  поставленных педагогических задач.   </vt:lpstr>
      <vt:lpstr>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24</cp:revision>
  <dcterms:created xsi:type="dcterms:W3CDTF">2022-10-26T10:00:01Z</dcterms:created>
  <dcterms:modified xsi:type="dcterms:W3CDTF">2025-03-03T18:04:30Z</dcterms:modified>
</cp:coreProperties>
</file>