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audio11.wav" ContentType="audio/x-wav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3" r:id="rId16"/>
    <p:sldId id="284" r:id="rId17"/>
    <p:sldId id="285" r:id="rId18"/>
    <p:sldId id="287" r:id="rId19"/>
    <p:sldId id="288" r:id="rId20"/>
    <p:sldId id="282" r:id="rId21"/>
    <p:sldId id="29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ECFF"/>
    <a:srgbClr val="CCFFFF"/>
    <a:srgbClr val="8BB8E1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22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40.jpeg"/><Relationship Id="rId9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audio" Target="../media/audio11.wav"/><Relationship Id="rId5" Type="http://schemas.openxmlformats.org/officeDocument/2006/relationships/image" Target="../media/image3.png"/><Relationship Id="rId10" Type="http://schemas.openxmlformats.org/officeDocument/2006/relationships/image" Target="../media/image46.gif"/><Relationship Id="rId4" Type="http://schemas.openxmlformats.org/officeDocument/2006/relationships/image" Target="../media/image43.jpeg"/><Relationship Id="rId9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11" Type="http://schemas.openxmlformats.org/officeDocument/2006/relationships/audio" Target="../media/audio11.wav"/><Relationship Id="rId5" Type="http://schemas.openxmlformats.org/officeDocument/2006/relationships/image" Target="../media/image2.png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image" Target="../media/image53.gif"/><Relationship Id="rId4" Type="http://schemas.openxmlformats.org/officeDocument/2006/relationships/audio" Target="../media/audio1.wav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12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11" Type="http://schemas.openxmlformats.org/officeDocument/2006/relationships/image" Target="../media/image59.gif"/><Relationship Id="rId5" Type="http://schemas.openxmlformats.org/officeDocument/2006/relationships/image" Target="../media/image2.png"/><Relationship Id="rId10" Type="http://schemas.openxmlformats.org/officeDocument/2006/relationships/image" Target="../media/image58.gif"/><Relationship Id="rId4" Type="http://schemas.openxmlformats.org/officeDocument/2006/relationships/image" Target="../media/image55.jpeg"/><Relationship Id="rId9" Type="http://schemas.openxmlformats.org/officeDocument/2006/relationships/image" Target="../media/image5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61.png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audio" Target="../media/audio1.wav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audio" Target="../media/audio11.wav"/><Relationship Id="rId4" Type="http://schemas.openxmlformats.org/officeDocument/2006/relationships/image" Target="../media/image63.jpeg"/><Relationship Id="rId9" Type="http://schemas.openxmlformats.org/officeDocument/2006/relationships/image" Target="../media/image6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69.png"/><Relationship Id="rId5" Type="http://schemas.openxmlformats.org/officeDocument/2006/relationships/image" Target="../media/image10.gif"/><Relationship Id="rId4" Type="http://schemas.openxmlformats.org/officeDocument/2006/relationships/image" Target="../media/image6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7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5.gif"/><Relationship Id="rId5" Type="http://schemas.openxmlformats.org/officeDocument/2006/relationships/image" Target="../media/image23.gif"/><Relationship Id="rId4" Type="http://schemas.openxmlformats.org/officeDocument/2006/relationships/image" Target="../media/image7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4.gif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7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audio" Target="../media/audio11.wav"/><Relationship Id="rId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19.jpe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22.gif"/><Relationship Id="rId10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26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jpeg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audio" Target="../media/audio11.wav"/><Relationship Id="rId5" Type="http://schemas.openxmlformats.org/officeDocument/2006/relationships/image" Target="../media/image32.jpeg"/><Relationship Id="rId10" Type="http://schemas.openxmlformats.org/officeDocument/2006/relationships/image" Target="../media/image33.jpeg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38.gif"/><Relationship Id="rId5" Type="http://schemas.openxmlformats.org/officeDocument/2006/relationships/image" Target="../media/image3.png"/><Relationship Id="rId10" Type="http://schemas.openxmlformats.org/officeDocument/2006/relationships/image" Target="../media/image37.gif"/><Relationship Id="rId4" Type="http://schemas.openxmlformats.org/officeDocument/2006/relationships/image" Target="../media/image34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4468" y="185351"/>
            <a:ext cx="61632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66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ЗИМНИЕ ЗАБАВЫ</a:t>
            </a:r>
            <a:endParaRPr lang="ru-RU" sz="5400" b="1" dirty="0">
              <a:ln w="10541" cmpd="sng">
                <a:solidFill>
                  <a:srgbClr val="66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3" y="4115828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71"/>
          <a:stretch>
            <a:fillRect/>
          </a:stretch>
        </p:blipFill>
        <p:spPr>
          <a:xfrm>
            <a:off x="3776353" y="2227431"/>
            <a:ext cx="5177642" cy="3579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3" y="921080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6" y="3349827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76" y="285622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52" y="1011279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85" y="3637413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16" y="5855926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46" y="5854969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1298653"/>
            <a:ext cx="556823" cy="6392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95262" y="5189517"/>
            <a:ext cx="2339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Выполнила: воспитатель ГБДОУ №135 Козлова А.А.</a:t>
            </a:r>
            <a:endParaRPr lang="ru-RU" b="1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9" y="4193574"/>
            <a:ext cx="881339" cy="10117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61" y="2091641"/>
            <a:ext cx="881339" cy="10117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50" y="6218767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275267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781">
        <p15:prstTrans prst="fracture"/>
        <p:sndAc>
          <p:stSnd>
            <p:snd r:embed="rId12" name="chimes.wav"/>
          </p:stSnd>
        </p:sndAc>
      </p:transition>
    </mc:Choice>
    <mc:Fallback>
      <p:transition spd="slow" advTm="127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3" y="-48369"/>
            <a:ext cx="4580745" cy="66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15" y="352535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6" y="1476921"/>
            <a:ext cx="848823" cy="97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12" y="2783897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54" y="5652054"/>
            <a:ext cx="875390" cy="1004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5" y="5366668"/>
            <a:ext cx="875390" cy="1004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13" y="3652904"/>
            <a:ext cx="875390" cy="100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48" y="4864194"/>
            <a:ext cx="875390" cy="1004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00" y="5687680"/>
            <a:ext cx="875390" cy="1004948"/>
          </a:xfrm>
          <a:prstGeom prst="rect">
            <a:avLst/>
          </a:prstGeom>
        </p:spPr>
      </p:pic>
      <p:sp>
        <p:nvSpPr>
          <p:cNvPr id="14" name="Вертикальный свиток 13"/>
          <p:cNvSpPr/>
          <p:nvPr/>
        </p:nvSpPr>
        <p:spPr>
          <a:xfrm>
            <a:off x="0" y="2458191"/>
            <a:ext cx="3776353" cy="2731326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938" y="2760129"/>
            <a:ext cx="3260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зимний день я не скучаю;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лыжи надеваю,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руки я беру две палки,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ветерком играю в салки.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лыжах еду с горки,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радости кричу.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Тряхнуло на пригорке,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 лечу, лечу.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9336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6632">
        <p15:prstTrans prst="fracture"/>
        <p:sndAc>
          <p:stSnd>
            <p:snd r:embed="rId10" name="chimes.wav"/>
          </p:stSnd>
        </p:sndAc>
      </p:transition>
    </mc:Choice>
    <mc:Fallback>
      <p:transition spd="slow" advTm="166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7" y="2078183"/>
            <a:ext cx="6721432" cy="45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48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82" y="242830"/>
            <a:ext cx="1700817" cy="195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47" y="418868"/>
            <a:ext cx="1174412" cy="1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85"/>
            <a:ext cx="3809524" cy="265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048"/>
            <a:ext cx="3809524" cy="2653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2" y="3880564"/>
            <a:ext cx="1210700" cy="1389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5" y="1028373"/>
            <a:ext cx="643484" cy="73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26" y="5730690"/>
            <a:ext cx="784581" cy="900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7" y="5943498"/>
            <a:ext cx="796605" cy="914502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0" y="2458191"/>
            <a:ext cx="4227616" cy="3503222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0008" y="2952631"/>
            <a:ext cx="3325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искрится, снег кружится,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мне это только снится.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стало вдруг со мной?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как будто бы герой,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Крепость снежную свою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Защищаю в злом бою!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удары отражаю,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снежками закидаю!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4" y="2148472"/>
            <a:ext cx="784581" cy="900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3" y="1729617"/>
            <a:ext cx="1210700" cy="1389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72483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3079">
        <p15:prstTrans prst="fracture"/>
        <p:sndAc>
          <p:stSnd>
            <p:snd r:embed="rId11" name="chimes.wav"/>
          </p:stSnd>
        </p:sndAc>
      </p:transition>
    </mc:Choice>
    <mc:Fallback>
      <p:transition spd="slow" advTm="130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ертикальный свиток 13"/>
          <p:cNvSpPr/>
          <p:nvPr/>
        </p:nvSpPr>
        <p:spPr>
          <a:xfrm>
            <a:off x="0" y="2458191"/>
            <a:ext cx="3681351" cy="2078183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79" y="-29373"/>
            <a:ext cx="4500121" cy="652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зима пришла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собой холод принесла,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Слышен смех детворы,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игр у зимы.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28" y="2429123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97" y="2324503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12" y="5173056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24" y="4741164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  <p:sp>
        <p:nvSpPr>
          <p:cNvPr id="14340" name="AutoShape 4" descr="https://urokok.com.ua/uploads/posts/2020-11/1605036223_kartinki-zima-noviy-rk-dlya-oformlennya-urokok_c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rokok.com.ua/uploads/posts/2020-11/1605036223_kartinki-zima-noviy-rk-dlya-oformlennya-urokok_c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urokok.com.ua/uploads/posts/2020-11/1605036223_kartinki-zima-noviy-rk-dlya-oformlennya-urokok_c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urokok.com.ua/uploads/posts/2020-11/1605036223_kartinki-zima-noviy-rk-dlya-oformlennya-urokok_c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s://urokok.com.ua/uploads/posts/2020-11/1605036223_kartinki-zima-noviy-rk-dlya-oformlennya-urokok_com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https://i.mycdn.me/image?id=863552843503&amp;t=3&amp;plc=WEB&amp;tkn=*p8DmV3MS7sUr6HvVHHX0jKb6jlw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5446" y="3301340"/>
            <a:ext cx="2986459" cy="329540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69474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316">
        <p15:prstTrans prst="fracture"/>
        <p:sndAc>
          <p:stSnd>
            <p:snd r:embed="rId11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50" y="1389413"/>
            <a:ext cx="5805516" cy="459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858" y="3752602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38" y="0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14" y="0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17" y="2691913"/>
            <a:ext cx="900142" cy="1033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69" y="237506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  <p:sp>
        <p:nvSpPr>
          <p:cNvPr id="14" name="Вертикальный свиток 13"/>
          <p:cNvSpPr/>
          <p:nvPr/>
        </p:nvSpPr>
        <p:spPr>
          <a:xfrm>
            <a:off x="261258" y="2778826"/>
            <a:ext cx="2980706" cy="2078183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6253" y="3008753"/>
            <a:ext cx="2587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 падает снежок,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зима пришла , дружок!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играем, веселимся,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мороза не боимся!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3314" name="Picture 2" descr="http://itd3.mycdn.me/image?id=917572262613&amp;t=20&amp;plc=MOBILE&amp;tkn=*ixNTIcRyK2QnBgfTioMgh0YGbH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2053" y="4230487"/>
            <a:ext cx="3347646" cy="26275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048015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6334">
        <p15:prstTrans prst="fracture"/>
        <p:sndAc>
          <p:stSnd>
            <p:snd r:embed="rId12" name="chimes.wav"/>
          </p:stSnd>
        </p:sndAc>
      </p:transition>
    </mc:Choice>
    <mc:Fallback>
      <p:transition spd="slow" advTm="1633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ертикальный свиток 13"/>
          <p:cNvSpPr/>
          <p:nvPr/>
        </p:nvSpPr>
        <p:spPr>
          <a:xfrm>
            <a:off x="8676904" y="2493819"/>
            <a:ext cx="3515096" cy="3087584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3" y="1092530"/>
            <a:ext cx="5085245" cy="502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6964" y="3011139"/>
            <a:ext cx="292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слепила я комок,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Кругленький и крепкий.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Два, метнула я снежок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попала в Светку!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бегу как от огня: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Светка целится в меня!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эти зимние деньки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Весело играть в снежки!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9" y="129864"/>
            <a:ext cx="819860" cy="94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8" y="5234313"/>
            <a:ext cx="1226293" cy="140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35" y="5753116"/>
            <a:ext cx="746021" cy="85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92" y="600464"/>
            <a:ext cx="819860" cy="94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3" y="1807994"/>
            <a:ext cx="592540" cy="68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05" y="194555"/>
            <a:ext cx="434180" cy="49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41" y="1964788"/>
            <a:ext cx="746021" cy="856432"/>
          </a:xfrm>
          <a:prstGeom prst="rect">
            <a:avLst/>
          </a:prstGeom>
        </p:spPr>
      </p:pic>
      <p:pic>
        <p:nvPicPr>
          <p:cNvPr id="11266" name="Picture 2" descr="http://itd3.mycdn.me/image?id=917652725461&amp;t=20&amp;plc=MOBILE&amp;tkn=*Z7qmZPAK82DZbyjDqULngRt4Eo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552" y="2636322"/>
            <a:ext cx="3794166" cy="379416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054509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4209">
        <p15:prstTrans prst="fracture"/>
        <p:sndAc>
          <p:stSnd>
            <p:snd r:embed="rId13" name="chimes.wav"/>
          </p:stSnd>
        </p:sndAc>
      </p:transition>
    </mc:Choice>
    <mc:Fallback>
      <p:transition spd="slow" advTm="1420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ертикальный свиток 11"/>
          <p:cNvSpPr/>
          <p:nvPr/>
        </p:nvSpPr>
        <p:spPr>
          <a:xfrm>
            <a:off x="0" y="2861954"/>
            <a:ext cx="3855522" cy="2339438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7" y="1814272"/>
            <a:ext cx="5334476" cy="3767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442" y="3223985"/>
            <a:ext cx="3489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ледяной площадке крик,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воротам рвётся ученик.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Кричат все: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«Шайба! Клюшка! Бей!»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Весёлая игра хоккей!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0" y="5234163"/>
            <a:ext cx="1414492" cy="162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95" y="632298"/>
            <a:ext cx="902644" cy="1036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7" y="369650"/>
            <a:ext cx="902644" cy="1036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98" y="1648961"/>
            <a:ext cx="902644" cy="103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9" y="297572"/>
            <a:ext cx="902644" cy="10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4" y="4962292"/>
            <a:ext cx="1414492" cy="1623837"/>
          </a:xfrm>
          <a:prstGeom prst="rect">
            <a:avLst/>
          </a:prstGeom>
        </p:spPr>
      </p:pic>
      <p:pic>
        <p:nvPicPr>
          <p:cNvPr id="10242" name="Picture 2" descr="https://ds05.infourok.ru/uploads/ex/050e/0012f0cd-cb288b4d/hello_html_m2e6d8b2c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3534" y="2968831"/>
            <a:ext cx="2551176" cy="257694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817086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3096">
        <p15:prstTrans prst="fracture"/>
        <p:sndAc>
          <p:stSnd>
            <p:snd r:embed="rId10" name="chimes.wav"/>
          </p:stSnd>
        </p:sndAc>
      </p:transition>
    </mc:Choice>
    <mc:Fallback>
      <p:transition spd="slow" advTm="1309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57" y="938642"/>
            <a:ext cx="2647458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7" y="3586100"/>
            <a:ext cx="26765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2" y="3517690"/>
            <a:ext cx="2786794" cy="299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5885" y="1496780"/>
            <a:ext cx="336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по снегу быстро мчится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Провалиться не боится?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8175" y="1378027"/>
            <a:ext cx="347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Этой палкой бей смелей,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удар был как из пушки,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палка - для хоккея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она зовётся …..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0824" y="3538598"/>
            <a:ext cx="426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Мчусь как пуля я вперёд,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поскрипывает лёд,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мелькают огоньки.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несёт меня?....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2" y="5511736"/>
            <a:ext cx="814489" cy="93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" y="24178"/>
            <a:ext cx="970898" cy="1114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70" y="5219623"/>
            <a:ext cx="661698" cy="759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63" y="287144"/>
            <a:ext cx="814489" cy="9350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75087" y="0"/>
            <a:ext cx="2905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0070C0"/>
                  </a:solidFill>
                </a:ln>
                <a:solidFill>
                  <a:srgbClr val="66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Загадки</a:t>
            </a:r>
            <a:endParaRPr lang="ru-RU" sz="5400" b="1" cap="all" spc="0" dirty="0">
              <a:ln>
                <a:solidFill>
                  <a:srgbClr val="0070C0"/>
                </a:solidFill>
              </a:ln>
              <a:solidFill>
                <a:srgbClr val="66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033066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842">
        <p15:prstTrans prst="fracture"/>
        <p:sndAc>
          <p:stSnd>
            <p:snd r:embed="rId10" name="chimes.wav"/>
          </p:stSnd>
        </p:sndAc>
      </p:transition>
    </mc:Choice>
    <mc:Fallback>
      <p:transition spd="slow" advTm="3084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" y="3354711"/>
            <a:ext cx="2586240" cy="314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54" y="3155330"/>
            <a:ext cx="2806376" cy="3221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337478"/>
            <a:ext cx="3208911" cy="320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523" y="963038"/>
            <a:ext cx="328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такой цветок.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вплетёшь в венок.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него подуй слегка: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цветок и нет цветка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76" y="768485"/>
            <a:ext cx="310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 я посреди двора,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играла детвора,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от солнечных лучей превратился я в ручей.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7915" y="3715966"/>
            <a:ext cx="31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верёвочку – узду,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двор коня веду.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горки вниз на нём лечу,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назад его тащу.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83133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7605">
        <p15:prstTrans prst="fracture"/>
        <p:sndAc>
          <p:stSnd>
            <p:snd r:embed="rId7" name="chimes.wav"/>
          </p:stSnd>
        </p:sndAc>
      </p:transition>
    </mc:Choice>
    <mc:Fallback>
      <p:transition spd="slow" advTm="2760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0"/>
            <a:ext cx="3333750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7" y="2604106"/>
            <a:ext cx="2766036" cy="41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94" y="2928026"/>
            <a:ext cx="37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снегу покатите – я подрасту,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костре согреете – я пропаду.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4349" y="1819276"/>
            <a:ext cx="307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Морковка белая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зиму росла.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Солнышко пригрело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морковку съело.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728" y="282102"/>
            <a:ext cx="366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прихожу с подарками,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Блещу огнями яркими,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Нарядная, забавная,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Новый год я главная.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2" y="2495989"/>
            <a:ext cx="752678" cy="86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09" y="5170776"/>
            <a:ext cx="752678" cy="8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87" y="5233481"/>
            <a:ext cx="752678" cy="86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0" y="2292808"/>
            <a:ext cx="752678" cy="8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38" y="4268830"/>
            <a:ext cx="752678" cy="864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" y="2025488"/>
            <a:ext cx="752678" cy="8640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3" y="5474534"/>
            <a:ext cx="752678" cy="86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419691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179">
        <p15:prstTrans prst="fracture"/>
        <p:sndAc>
          <p:stSnd>
            <p:snd r:embed="rId8" name="chimes.wav"/>
          </p:stSnd>
        </p:sndAc>
      </p:transition>
    </mc:Choice>
    <mc:Fallback>
      <p:transition spd="slow" advTm="301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24" y="685829"/>
            <a:ext cx="4630000" cy="5842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1" y="379380"/>
            <a:ext cx="4056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чудесных огней!</a:t>
            </a:r>
            <a:br>
              <a:rPr lang="ru-RU" sz="2400" dirty="0" smtClean="0"/>
            </a:br>
            <a:r>
              <a:rPr lang="ru-RU" sz="2400" dirty="0" smtClean="0"/>
              <a:t>Кажется всех она краше</a:t>
            </a:r>
            <a:br>
              <a:rPr lang="ru-RU" sz="2400" dirty="0" smtClean="0"/>
            </a:br>
            <a:r>
              <a:rPr lang="ru-RU" sz="2400" dirty="0" smtClean="0"/>
              <a:t>Всех зеленей и пышней!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В зелени прячется сказка:</a:t>
            </a:r>
            <a:br>
              <a:rPr lang="ru-RU" sz="2400" dirty="0" smtClean="0"/>
            </a:br>
            <a:r>
              <a:rPr lang="ru-RU" sz="2400" dirty="0" smtClean="0"/>
              <a:t>Белая лебедь плывёт,</a:t>
            </a:r>
            <a:br>
              <a:rPr lang="ru-RU" sz="2400" dirty="0" smtClean="0"/>
            </a:br>
            <a:r>
              <a:rPr lang="ru-RU" sz="2400" dirty="0" smtClean="0"/>
              <a:t>Зайчик скользит на салазках,</a:t>
            </a:r>
            <a:br>
              <a:rPr lang="ru-RU" sz="2400" dirty="0" smtClean="0"/>
            </a:br>
            <a:r>
              <a:rPr lang="ru-RU" sz="2400" dirty="0" smtClean="0"/>
              <a:t>Белка орехи грызёт.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лучистых огней!</a:t>
            </a:r>
            <a:br>
              <a:rPr lang="ru-RU" sz="2400" dirty="0" smtClean="0"/>
            </a:br>
            <a:r>
              <a:rPr lang="ru-RU" sz="2400" dirty="0" smtClean="0"/>
              <a:t>Все мы от радости пляшем</a:t>
            </a:r>
            <a:br>
              <a:rPr lang="ru-RU" sz="2400" dirty="0" smtClean="0"/>
            </a:br>
            <a:r>
              <a:rPr lang="ru-RU" sz="2400" dirty="0" smtClean="0"/>
              <a:t>В день новогодний под ней!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379380"/>
            <a:ext cx="898198" cy="103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2" y="331568"/>
            <a:ext cx="720253" cy="82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40" y="1255694"/>
            <a:ext cx="1421860" cy="163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11" y="513737"/>
            <a:ext cx="1123138" cy="128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66" y="2575869"/>
            <a:ext cx="898198" cy="1031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02" y="5264265"/>
            <a:ext cx="898198" cy="1031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69" y="5642359"/>
            <a:ext cx="898198" cy="1031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03" y="2121912"/>
            <a:ext cx="898198" cy="10311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80" y="228262"/>
            <a:ext cx="898198" cy="1031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80" y="3740442"/>
            <a:ext cx="898198" cy="103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54" y="5359286"/>
            <a:ext cx="898198" cy="1031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45" y="3840446"/>
            <a:ext cx="898198" cy="103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130469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6799">
        <p15:prstTrans prst="fracture"/>
        <p:sndAc>
          <p:stSnd>
            <p:snd r:embed="rId8" name="chimes.wav"/>
          </p:stSnd>
        </p:sndAc>
      </p:transition>
    </mc:Choice>
    <mc:Fallback>
      <p:transition spd="slow" advTm="167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3158837" y="0"/>
            <a:ext cx="6270171" cy="1911927"/>
          </a:xfrm>
          <a:prstGeom prst="horizontalScroll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9460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215" y="497374"/>
            <a:ext cx="5985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зима пришла серебристая,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снегом замела поле чистое.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47" y="3292939"/>
            <a:ext cx="1235315" cy="1418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1" y="1771523"/>
            <a:ext cx="1049565" cy="1204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71" y="2158527"/>
            <a:ext cx="1034129" cy="1187180"/>
          </a:xfrm>
          <a:prstGeom prst="rect">
            <a:avLst/>
          </a:prstGeom>
        </p:spPr>
      </p:pic>
      <p:pic>
        <p:nvPicPr>
          <p:cNvPr id="12" name="Рисунок 11" descr="anypics.ru-617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8785" y="2149433"/>
            <a:ext cx="7096693" cy="4435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6" name="Picture 2" descr="https://catherineasquithgallery.com/uploads/posts/2021-03/1614580587_35-p-zaichik-na-belom-fone-42.jpg"/>
          <p:cNvPicPr>
            <a:picLocks noChangeAspect="1" noChangeArrowheads="1"/>
          </p:cNvPicPr>
          <p:nvPr/>
        </p:nvPicPr>
        <p:blipFill>
          <a:blip r:embed="rId9" cstate="print"/>
          <a:srcRect l="21788" r="18715"/>
          <a:stretch>
            <a:fillRect/>
          </a:stretch>
        </p:blipFill>
        <p:spPr bwMode="auto">
          <a:xfrm>
            <a:off x="160637" y="3936096"/>
            <a:ext cx="1965045" cy="247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45" y="5796939"/>
            <a:ext cx="788909" cy="905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42" y="2962663"/>
            <a:ext cx="1513497" cy="1737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40" y="1723329"/>
            <a:ext cx="788909" cy="905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332"/>
            <a:ext cx="788909" cy="905668"/>
          </a:xfrm>
          <a:prstGeom prst="rect">
            <a:avLst/>
          </a:prstGeom>
        </p:spPr>
      </p:pic>
      <p:pic>
        <p:nvPicPr>
          <p:cNvPr id="26628" name="Picture 4" descr="https://photoshop-kopona.com/uploads/posts/2020-03/1585226864_10q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5385" t="27356" r="16000" b="26490"/>
          <a:stretch>
            <a:fillRect/>
          </a:stretch>
        </p:blipFill>
        <p:spPr bwMode="auto">
          <a:xfrm>
            <a:off x="10355283" y="5023262"/>
            <a:ext cx="1749475" cy="1377538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08" y="4750129"/>
            <a:ext cx="633570" cy="727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37379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715">
        <p15:prstTrans prst="fracture"/>
        <p:sndAc>
          <p:stSnd>
            <p:snd r:embed="rId12" name="chimes.wav"/>
          </p:stSnd>
        </p:sndAc>
      </p:transition>
    </mc:Choice>
    <mc:Fallback>
      <p:transition spd="slow" advTm="1271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9014">
        <p15:prstTrans prst="fracture"/>
        <p:sndAc>
          <p:stSnd>
            <p:snd r:embed="rId10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503" y="852616"/>
            <a:ext cx="746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Интернет ресурсы: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64973" y="2360141"/>
            <a:ext cx="9082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 Сайт «Кладовая развлечений»</a:t>
            </a:r>
            <a:r>
              <a:rPr lang="en-US" sz="2800" dirty="0" smtClean="0"/>
              <a:t>www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Стихотворение «Зимние забавы» Александры </a:t>
            </a:r>
            <a:r>
              <a:rPr lang="ru-RU" sz="2800" dirty="0" err="1" smtClean="0"/>
              <a:t>Касандра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en-US" sz="2800" dirty="0" smtClean="0"/>
              <a:t>www. igraemsa.ru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78192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89"/>
    </mc:Choice>
    <mc:Fallback>
      <p:transition spd="slow" advTm="8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0" y="2291937"/>
            <a:ext cx="4168239" cy="4132614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948" y="2755075"/>
            <a:ext cx="30582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землёю закружила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Вновь зима свой хоровод.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 здоровье, радость, силу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Зимний спорт нам принесёт.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мы скажем : «Нет!»- простуде,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морозы нипочём.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дружить с коньками будем,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клюшкой, шайбой и мячом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39" y="414444"/>
            <a:ext cx="6513493" cy="460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42" y="2226187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53" y="5193014"/>
            <a:ext cx="1064871" cy="1222472"/>
          </a:xfrm>
          <a:prstGeom prst="rect">
            <a:avLst/>
          </a:prstGeom>
        </p:spPr>
      </p:pic>
      <p:pic>
        <p:nvPicPr>
          <p:cNvPr id="25608" name="Picture 8" descr="https://catherineasquithgallery.com/uploads/posts/2021-02/1612753218_85-p-goluboi-fon-s-yelovoi-vetkoi-20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522068" cy="2885704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41" y="169776"/>
            <a:ext cx="867180" cy="9955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20" y="1297932"/>
            <a:ext cx="867180" cy="9955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65" y="3843516"/>
            <a:ext cx="730712" cy="8388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20" y="5862477"/>
            <a:ext cx="867180" cy="9955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91" y="5098036"/>
            <a:ext cx="867180" cy="9955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10" y="5862477"/>
            <a:ext cx="867180" cy="99552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49" y="4975325"/>
            <a:ext cx="867180" cy="995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897144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1486">
        <p15:prstTrans prst="fracture"/>
        <p:sndAc>
          <p:stSnd>
            <p:snd r:embed="rId9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178130" y="2707575"/>
            <a:ext cx="3455720" cy="2006930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13757"/>
            <a:ext cx="4358836" cy="632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063" y="3135086"/>
            <a:ext cx="31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снежные мячи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Катят дружно малыши.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морковка, угольки.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Стоят стражники Зимы.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  <p:pic>
        <p:nvPicPr>
          <p:cNvPr id="14" name="Picture 4" descr="https://photoshop-kopona.com/uploads/posts/2020-03/1585226864_10q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5385" t="27356" r="16000" b="26490"/>
          <a:stretch>
            <a:fillRect/>
          </a:stretch>
        </p:blipFill>
        <p:spPr bwMode="auto">
          <a:xfrm>
            <a:off x="9108374" y="5296394"/>
            <a:ext cx="1749475" cy="13775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536868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6675">
        <p15:prstTrans prst="fracture"/>
        <p:sndAc>
          <p:stSnd>
            <p:snd r:embed="rId11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55" y="0"/>
            <a:ext cx="47712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45" y="4733141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>
          <a:xfrm>
            <a:off x="8348354" y="2766950"/>
            <a:ext cx="3669476" cy="1781299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85860" y="3191934"/>
            <a:ext cx="338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белой  шубке горка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гости ждёт  тебя.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Бери санки и скорей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ветерком промчись по ней.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rcdpovkoms.mszn27.ru/sites/files/mszn/kgu/rcdpovkoms/ea41861f8676c38b8a8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008" y="3336966"/>
            <a:ext cx="2606633" cy="260663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76963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6172">
        <p15:prstTrans prst="fracture"/>
        <p:sndAc>
          <p:stSnd>
            <p:snd r:embed="rId12" name="chimes.wav"/>
          </p:stSnd>
        </p:sndAc>
      </p:transition>
    </mc:Choice>
    <mc:Fallback>
      <p:transition spd="slow" advTm="1617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7" y="0"/>
            <a:ext cx="4650346" cy="671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28" y="223637"/>
            <a:ext cx="961104" cy="110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98" y="4484451"/>
            <a:ext cx="1479968" cy="1699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64" y="2940724"/>
            <a:ext cx="1048136" cy="120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11" y="1538530"/>
            <a:ext cx="1252013" cy="1437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5" y="5217267"/>
            <a:ext cx="1429210" cy="1640733"/>
          </a:xfrm>
          <a:prstGeom prst="rect">
            <a:avLst/>
          </a:prstGeom>
        </p:spPr>
      </p:pic>
      <p:sp>
        <p:nvSpPr>
          <p:cNvPr id="11" name="Вертикальный свиток 10"/>
          <p:cNvSpPr/>
          <p:nvPr/>
        </p:nvSpPr>
        <p:spPr>
          <a:xfrm>
            <a:off x="8348354" y="2766950"/>
            <a:ext cx="3669476" cy="1781299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35241" y="3100357"/>
            <a:ext cx="258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Нелегко иногда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забираться туда,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легко и приятно прокатиться обратно.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4.infourok.ru/uploads/ex/02a5/001069dc-fadcebea/hello_html_m645000c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65" y="2898569"/>
            <a:ext cx="2486060" cy="23283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92659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5918">
        <p15:prstTrans prst="fracture"/>
        <p:sndAc>
          <p:stSnd>
            <p:snd r:embed="rId10" name="chimes.wav"/>
          </p:stSnd>
        </p:sndAc>
      </p:transition>
    </mc:Choice>
    <mc:Fallback>
      <p:transition spd="slow" advTm="15918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40" y="1711812"/>
            <a:ext cx="5347883" cy="373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37" y="224268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4" y="601963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34" y="248018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5" y="536337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0" y="5755612"/>
            <a:ext cx="654759" cy="751663"/>
          </a:xfrm>
          <a:prstGeom prst="rect">
            <a:avLst/>
          </a:prstGeom>
        </p:spPr>
      </p:pic>
      <p:sp>
        <p:nvSpPr>
          <p:cNvPr id="13" name="Вертикальный свиток 12"/>
          <p:cNvSpPr/>
          <p:nvPr/>
        </p:nvSpPr>
        <p:spPr>
          <a:xfrm>
            <a:off x="8752114" y="2719448"/>
            <a:ext cx="3439886" cy="1781299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047693" y="3140857"/>
            <a:ext cx="2839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 горке, на горе-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Лёд на радость детворе.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летят со свистом санки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Лыжи, пёстрые ледянки.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142504" y="2764970"/>
            <a:ext cx="3230088" cy="1781299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116" y="3140857"/>
            <a:ext cx="276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с горки мчатся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Ледянкой снег сметая,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Катанием наслаждаются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зиму восхваляют.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9754">
        <p15:prstTrans prst="fracture"/>
        <p:sndAc>
          <p:stSnd>
            <p:snd r:embed="rId9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0" y="2660072"/>
            <a:ext cx="3776353" cy="2529443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82" y="166254"/>
            <a:ext cx="4343690" cy="634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75" y="2891475"/>
            <a:ext cx="3107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катаюсь на коньках,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разогрелись ушки!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Рукавички на руках,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шапка на макушке!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 – чуть не поскользнулась,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 – чуть не кувырнулась.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09" y="4865790"/>
            <a:ext cx="790867" cy="9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85" y="5668505"/>
            <a:ext cx="869998" cy="99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9" y="5319748"/>
            <a:ext cx="790867" cy="90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6" y="1422345"/>
            <a:ext cx="790867" cy="907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47" y="201616"/>
            <a:ext cx="790867" cy="907915"/>
          </a:xfrm>
          <a:prstGeom prst="rect">
            <a:avLst/>
          </a:prstGeom>
        </p:spPr>
      </p:pic>
      <p:pic>
        <p:nvPicPr>
          <p:cNvPr id="19460" name="Picture 4" descr="https://sun9-54.userapi.com/impf/c858436/v858436860/a27c6/FTDYP3hAI_c.jpg?size=604x471&amp;quality=96&amp;sign=cee48799c8d88dcdddf119f7e23bff3a&amp;type=albu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9129" y="2006929"/>
            <a:ext cx="5024108" cy="391780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17012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4375">
        <p15:prstTrans prst="fracture"/>
        <p:sndAc>
          <p:stSnd>
            <p:snd r:embed="rId11" name="chimes.wav"/>
          </p:stSnd>
        </p:sndAc>
      </p:transition>
    </mc:Choice>
    <mc:Fallback>
      <p:transition spd="slow" advTm="14375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0" y="2909455"/>
            <a:ext cx="3776353" cy="1757548"/>
          </a:xfrm>
          <a:prstGeom prst="verticalScroll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23" y="0"/>
            <a:ext cx="4648311" cy="675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084" y="3242090"/>
            <a:ext cx="312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Ровно стелятся две ленты,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блестящие змеи.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лыжников приметы,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Вдалеке они видны.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34" y="2463963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06" y="355602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6" y="1513098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5" y="5075208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79" y="1525460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92" y="5374954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95" y="308852"/>
            <a:ext cx="747794" cy="858468"/>
          </a:xfrm>
          <a:prstGeom prst="rect">
            <a:avLst/>
          </a:prstGeom>
        </p:spPr>
      </p:pic>
      <p:pic>
        <p:nvPicPr>
          <p:cNvPr id="17410" name="Picture 2" descr="https://multiurok.ru/img/182813/image_5c29a66b1e5a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5030" y="3718956"/>
            <a:ext cx="3139043" cy="31390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119904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599">
        <p15:prstTrans prst="fracture"/>
        <p:sndAc>
          <p:stSnd>
            <p:snd r:embed="rId13" name="chimes.wav"/>
          </p:stSnd>
        </p:sndAc>
      </p:transition>
    </mc:Choice>
    <mc:Fallback>
      <p:transition spd="slow" advTm="125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151</Words>
  <Application>Microsoft Office PowerPoint</Application>
  <PresentationFormat>Произвольный</PresentationFormat>
  <Paragraphs>38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группа4</cp:lastModifiedBy>
  <cp:revision>62</cp:revision>
  <dcterms:created xsi:type="dcterms:W3CDTF">2013-08-26T21:08:38Z</dcterms:created>
  <dcterms:modified xsi:type="dcterms:W3CDTF">2022-01-28T04:08:03Z</dcterms:modified>
</cp:coreProperties>
</file>