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69" d="100"/>
          <a:sy n="69" d="100"/>
        </p:scale>
        <p:origin x="5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028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154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38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5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12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822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05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64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781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70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66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429001"/>
            <a:ext cx="8424936" cy="25202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Покормите птиц зимой»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воспитатель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Тогушова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  Ивановна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Бутурлиновская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ООШ №7 структурное подразделение детский сад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г. Бутурлиновка,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Воронежская область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33456" cy="619268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реализации проекта 2.Пополнение предметно-развивающей среды 3.Изготовление иллюстративного альбома « Зимующие птицы» 4.Презентация проекта.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птицы наши друзья!» В результате проведенной работы, дети закрепили ранее полученные знания  о птицах в зимнее время года, их образе жизни, повадках, роли человека в жизни птиц. Пополнили имеющиеся знания новыми сведениями. Научились правильно подкармливать птиц. В ходе проекта укрепились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родительские отношения. Родители вместе с детьми приняли участие в акции «Покормите птиц зимой». Но самым важным стало то, что  дети и родители стали более заботливыми и внимательными по отношению к нашим пернатым друзьям.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33456" cy="61926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59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9545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живут бок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и люди, часто не обращая внимания  друг на друга, иногда ссорясь, иногда радуясь друг другу, как члены одной большой семьи. Кто из них кому больше нужен – человек птицам или птицы человеку? Но выживет ли человек, если на Земле не останется птиц».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Э.Н.Голованова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632271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  <a:r>
              <a:rPr lang="ru-RU" sz="2400" dirty="0"/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роль заключается в недостатке знаний детей о птицах зимой. Нет навыка в умении подкормки птиц в зимнее время года. Утрата нравственных норм современных родителей.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перед зимующими птицами встают важные вопросы: как прокормиться. Доступной пищи становится значительно меньше, но потребность в ней возрастает. Иногда обычный корм становится недоступен, поэтому многие птицы не могут пережить зиму и погибают. Задача взрослых – воспитывать интерес у детей к нашим пернатым друзьям, желание узнавать новые факты их жизни, заботится о них. Дать детям элементарные знания о том. Как правильно вести себя в природе. Проводя диагностическую беседу, выявили. Что недостаточно информации в развивающей среде, некоторые дети мало посещают детский сад. У детей не сформированы навыки оказания помощи птицам зимой.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2507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образа жизни и поведения птиц зимой. Воспитывать заботливое отношение к птицам, желание помогать им в трудных зимних условиях. Формировать у детей представления об особенностях жизни и поведения птиц в холодное время года. Развивать познавательный интерес к родной природе. Вызвать у детей сочувствие к птицам, которые страдают зимой от холода и голода, желание и готовность им помогать; развивать коммуникативные способности.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представления детей о жизни зимующих птиц.. 2.Привлечь родителей и детей к помощи птицам в трудных зимних условиях. 3.Воспитывать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природе.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у детей познавательный интерес, творческие способности, речь, память, внимание.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5.Пополнить развивающую среду по теме проекта.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1066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кругозора детей о зимующих птицах.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Улучшение предметно-развивающей среды.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у детей любознательности, творческих способностей, познавательной активности, коммуникативных навыков.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Активное участие воспитанников и родителей к помощи птицам в трудных зимних условиях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1786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творческий.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рановозрастной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родители воспитанников, воспитатели группы.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январь месяц.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игровая, познавательная, продуктивная, работа с родителями.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9472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этап – основной ( практический)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этап. 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этап. Внедрение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процесс эффективных методов и приёмов по расширению знаний дошкольников о зимующих птицах.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 Оформление результата проекта. Участие родителей в изготовлении и развешивании кормушек на своих приусадебных участках. Проведение итоговое мероприятия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зимой».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1786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в процессе реализации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«Зимующие и перелетные птицы», «Четвертый лишний», «Узнай птицу по голосу», «Кто что ест», «Найди одинаковых птичек», «Один – много» «Узнай птицу по силуэту», «Кто больше?», «Соедини по точкам», «Угадай, кого не стало?».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«Летает, не летает», «Перелет птиц», «Снегири», Воробушки и кот». «Воробушки и автомобиль», «птички в гнездышках».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игры: «Кормушка», «Снегири».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«Как живут пернатые друзья зимой», Кто заботится о птицах», «Зимующие птицы», «Синичка нашего двора», «Птичья столовая».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24" y="274638"/>
            <a:ext cx="7115175" cy="61066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птицы могут летать по воздуху, а человек нет?», «Какие птицы не умеют летать? Почему?»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птицах, отгадывание загадок.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Н.Калинина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птиц»,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Воробьишко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А.Яншин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«Покормите птиц»,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Л.Яхнин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«Дятел»,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Н.Александровна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«Новая столовая»,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А.Плещеева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«Сельская песенка».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– образовательная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птицы», «Пользу или вред приносят птицы?» (мир природы).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птиц к кормушке нашей прилетело?» (математика).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1625" y="5733255"/>
            <a:ext cx="7572375" cy="267495"/>
          </a:xfrm>
        </p:spPr>
        <p:txBody>
          <a:bodyPr>
            <a:noAutofit/>
          </a:bodyPr>
          <a:lstStyle/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endParaRPr lang="en-US" sz="2400" dirty="0"/>
          </a:p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233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Экологический проект « Покормите птиц зимой» Автор проекта воспитатель  Тогушова Алла   Ивановна </vt:lpstr>
      <vt:lpstr>«Так и живут бок  о бок птицы и люди, часто не обращая внимания  друг на друга, иногда ссорясь, иногда радуясь друг другу, как члены одной большой семьи. Кто из них кому больше нужен – человек птицам или птицы человеку? Но выживет ли человек, если на Земле не останется птиц».                                                                                                                                  Э.Н.Голованова.  </vt:lpstr>
      <vt:lpstr>Проблема проекта: Ее роль заключается в недостатке знаний детей о птицах зимой. Нет навыка в умении подкормки птиц в зимнее время года. Утрата нравственных норм современных родителей. Актуальность : В холодное время года перед зимующими птицами встают важные вопросы: как прокормиться. Доступной пищи становится значительно меньше, но потребность в ней возрастает. Иногда обычный корм становится недоступен, поэтому многие птицы не могут пережить зиму и погибают. Задача взрослых – воспитывать интерес у детей к нашим пернатым друзьям, желание узнавать новые факты их жизни, заботится о них. Дать детям элементарные знания о том. Как правильно вести себя в природе. Проводя диагностическую беседу, выявили. Что недостаточно информации в развивающей среде, некоторые дети мало посещают детский сад. У детей не сформированы навыки оказания помощи птицам зимой. </vt:lpstr>
      <vt:lpstr>Цель проекта: Изучение образа жизни и поведения птиц зимой. Воспитывать заботливое отношение к птицам, желание помогать им в трудных зимних условиях. Формировать у детей представления об особенностях жизни и поведения птиц в холодное время года. Развивать познавательный интерес к родной природе. Вызвать у детей сочувствие к птицам, которые страдают зимой от холода и голода, желание и готовность им помогать; развивать коммуникативные способности.  Задачи: 1. Расширить представления детей о жизни зимующих птиц.. 2.Привлечь родителей и детей к помощи птицам в трудных зимних условиях. 3.Воспитывать любовь к родной природе.  4. Развивать у детей познавательный интерес, творческие способности, речь, память, внимание.  5.Пополнить развивающую среду по теме проекта.  </vt:lpstr>
      <vt:lpstr> Ожидаемые результаты:  1. Расширение кругозора детей о зимующих птицах.  2. Улучшение предметно-развивающей среды.  3. Развитие у детей любознательности, творческих способностей, познавательной активности, коммуникативных навыков.  4. Активное участие воспитанников и родителей к помощи птицам в трудных зимних условиях     </vt:lpstr>
      <vt:lpstr>Вид проекта: информационно – творческий. Участники проекта дети старшей рановозрастной группы, родители воспитанников, воспитатели группы. Тип проекта: групповой. Срок реализации проекта: январь месяц. Формы работы: игровая, познавательная, продуктивная, работа с родителями.   </vt:lpstr>
      <vt:lpstr>Этапы реализации проекта:  I этап – подготовительный  II этап – основной ( практический)  III этап - заключительный. I этап. 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 II этап. Внедрение в воспитательно – образовательный процесс эффективных методов и приёмов по расширению знаний дошкольников о зимующих птицах.  III этап. Оформление результата проекта. Участие родителей в изготовлении и развешивании кормушек на своих приусадебных участках. Проведение итоговое мероприятия «Покормите птиц зимой». </vt:lpstr>
      <vt:lpstr>Содержание работы в процессе реализации проекта.  Дидактические игры: «Зимующие и перелетные птицы», «Четвертый лишний», «Узнай птицу по голосу», «Кто что ест», «Найди одинаковых птичек», «Один – много» «Узнай птицу по силуэту», «Кто больше?», «Соедини по точкам», «Угадай, кого не стало?». Подвижные игры: «Летает, не летает», «Перелет птиц», «Снегири», Воробушки и кот». «Воробушки и автомобиль», «птички в гнездышках». Пальчиковые игры: «Кормушка», «Снегири». Беседы: «Как живут пернатые друзья зимой», Кто заботится о птицах», «Зимующие птицы», «Синичка нашего двора», «Птичья столовая». </vt:lpstr>
      <vt:lpstr>Проблемные ситуации: «Почему птицы могут летать по воздуху, а человек нет?», «Какие птицы не умеют летать? Почему?» Чтение художественной литературы: Пословицы и поговорки о птицах, отгадывание загадок. Н.Калинина «Про птиц»,  М.Горький «Воробьишко», А.Яншин «Покормите птиц»,  Л.Яхнин «Дятел», Н.Александровна «Новая столовая», А.Плещеева «Сельская песенка».  Непосредственно – образовательная деятельность: «Зимующие птицы», «Пользу или вред приносят птицы?» (мир природы). «Сколько птиц к кормушке нашей прилетело?» (математика). </vt:lpstr>
      <vt:lpstr>Заключительный этап:  1.Оценка этапов реализации проекта 2.Пополнение предметно-развивающей среды 3.Изготовление иллюстративного альбома « Зимующие птицы» 4.Презентация проекта.  «Все птицы наши друзья!» В результате проведенной работы, дети закрепили ранее полученные знания  о птицах в зимнее время года, их образе жизни, повадках, роли человека в жизни птиц. Пополнили имеющиеся знания новыми сведениями. Научились правильно подкармливать птиц. В ходе проекта укрепились детско – родительские отношения. Родители вместе с детьми приняли участие в акции «Покормите птиц зимой». Но самым важным стало то, что  дети и родители стали более заботливыми и внимательными по отношению к нашим пернатым друзьям. </vt:lpstr>
      <vt:lpstr>     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Инна</dc:creator>
  <dc:description>Корпорация Майкрософт
Шаблон оформления</dc:description>
  <cp:lastModifiedBy>usr</cp:lastModifiedBy>
  <cp:revision>78</cp:revision>
  <dcterms:created xsi:type="dcterms:W3CDTF">2012-12-30T16:04:43Z</dcterms:created>
  <dcterms:modified xsi:type="dcterms:W3CDTF">2025-02-25T12:24:29Z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