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6" r:id="rId6"/>
    <p:sldId id="260" r:id="rId7"/>
    <p:sldId id="265" r:id="rId8"/>
    <p:sldId id="261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9" autoAdjust="0"/>
    <p:restoredTop sz="94664" autoAdjust="0"/>
  </p:normalViewPr>
  <p:slideViewPr>
    <p:cSldViewPr>
      <p:cViewPr varScale="1">
        <p:scale>
          <a:sx n="73" d="100"/>
          <a:sy n="73" d="100"/>
        </p:scale>
        <p:origin x="-61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slide" Target="slide3.xml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9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18.png"/><Relationship Id="rId10" Type="http://schemas.openxmlformats.org/officeDocument/2006/relationships/image" Target="../media/image57.png"/><Relationship Id="rId4" Type="http://schemas.openxmlformats.org/officeDocument/2006/relationships/image" Target="../media/image15.png"/><Relationship Id="rId9" Type="http://schemas.openxmlformats.org/officeDocument/2006/relationships/image" Target="../media/image56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3.xml"/><Relationship Id="rId3" Type="http://schemas.openxmlformats.org/officeDocument/2006/relationships/image" Target="../media/image20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21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79d94299997839.Y3JvcCw4OTQsNzAwLDI1Miww.jpg"/>
          <p:cNvPicPr>
            <a:picLocks noChangeAspect="1"/>
          </p:cNvPicPr>
          <p:nvPr/>
        </p:nvPicPr>
        <p:blipFill>
          <a:blip r:embed="rId2" cstate="print"/>
          <a:srcRect b="41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700808"/>
            <a:ext cx="9144000" cy="923330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МАГАЗИН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supermarket-grocery-store-interior-flat-illustration-vecto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r="15056"/>
          <a:stretch>
            <a:fillRect/>
          </a:stretch>
        </p:blipFill>
        <p:spPr>
          <a:xfrm>
            <a:off x="-1" y="0"/>
            <a:ext cx="9144001" cy="6890522"/>
          </a:xfrm>
        </p:spPr>
      </p:pic>
      <p:sp>
        <p:nvSpPr>
          <p:cNvPr id="9" name="TextBox 8"/>
          <p:cNvSpPr txBox="1"/>
          <p:nvPr/>
        </p:nvSpPr>
        <p:spPr>
          <a:xfrm>
            <a:off x="3779912" y="2267580"/>
            <a:ext cx="144016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напитки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2267580"/>
            <a:ext cx="144016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фрукты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300192" y="3417995"/>
            <a:ext cx="2987098" cy="36152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3031" y="-459432"/>
            <a:ext cx="5060969" cy="42523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1799" y="135954"/>
            <a:ext cx="34563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 –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велок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Помидоры – 3 штуки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 – 6 штук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Арбуз (маленький)– 1 штука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Арбуз (большой) – 1 штука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– 2 штуки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Зелёные яблоки – 3 штуки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яблоки – 3 штуки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Пироженки – 5 штук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черный – 2 булки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белый – 3 булки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76872"/>
            <a:ext cx="5060969" cy="42523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1600" y="3068960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Дорогие друзья! Паша решил сделать сюрприз маме и папе, и приготовить для них праздничный ужин. Но в магазине он впервые. Давайте поможем Паше купить продукты.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	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colorTemperature colorTemp="5941"/>
                    </a14:imgEffect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984"/>
          <a:stretch/>
        </p:blipFill>
        <p:spPr>
          <a:xfrm>
            <a:off x="-1" y="0"/>
            <a:ext cx="9144001" cy="6858000"/>
          </a:xfr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88" y="-4802"/>
            <a:ext cx="3744416" cy="32704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807" y="116825"/>
            <a:ext cx="3714193" cy="32440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5516" y="3568966"/>
            <a:ext cx="3697584" cy="32295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99592" y="1113786"/>
            <a:ext cx="187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3648" y="5085184"/>
            <a:ext cx="187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56636" y="125370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КОНДИТЕРСКАЯ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>
            <a:hlinkClick r:id="rId5" action="ppaction://hlinksldjump"/>
          </p:cNvPr>
          <p:cNvSpPr/>
          <p:nvPr/>
        </p:nvSpPr>
        <p:spPr>
          <a:xfrm>
            <a:off x="1619672" y="1556792"/>
            <a:ext cx="432048" cy="5760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>
            <a:hlinkClick r:id="rId6" action="ppaction://hlinksldjump"/>
          </p:cNvPr>
          <p:cNvSpPr/>
          <p:nvPr/>
        </p:nvSpPr>
        <p:spPr>
          <a:xfrm>
            <a:off x="7020272" y="1700808"/>
            <a:ext cx="432048" cy="5760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>
            <a:hlinkClick r:id="rId7" action="ppaction://hlinksldjump"/>
          </p:cNvPr>
          <p:cNvSpPr/>
          <p:nvPr/>
        </p:nvSpPr>
        <p:spPr>
          <a:xfrm>
            <a:off x="4211960" y="5589240"/>
            <a:ext cx="432048" cy="5760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r="7229"/>
          <a:stretch/>
        </p:blipFill>
        <p:spPr>
          <a:xfrm>
            <a:off x="0" y="0"/>
            <a:ext cx="954055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5887"/>
            <a:ext cx="5654330" cy="689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64904"/>
            <a:ext cx="719390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1311" y="2447360"/>
            <a:ext cx="823031" cy="688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1" y="4674153"/>
            <a:ext cx="963251" cy="438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05875" y="5877272"/>
            <a:ext cx="1036410" cy="877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20577" y="6267606"/>
            <a:ext cx="890512" cy="5528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1081" y="2564904"/>
            <a:ext cx="719390" cy="6462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1238" y="2564904"/>
            <a:ext cx="719390" cy="646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6240556" y="2354057"/>
            <a:ext cx="3578825" cy="41899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63152" y="2565622"/>
            <a:ext cx="719390" cy="6462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30895" y="2564904"/>
            <a:ext cx="719390" cy="6462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17280" y="2564904"/>
            <a:ext cx="719390" cy="6462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4192" y="2564904"/>
            <a:ext cx="719390" cy="6462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20577" y="2564904"/>
            <a:ext cx="719390" cy="6462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02216" y="2564904"/>
            <a:ext cx="719390" cy="6462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3855" y="2564904"/>
            <a:ext cx="719390" cy="6462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2330" y="4725567"/>
            <a:ext cx="963251" cy="4389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9291" y="4714094"/>
            <a:ext cx="963251" cy="4389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59336" y="4721429"/>
            <a:ext cx="963251" cy="4389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8417" y="4714094"/>
            <a:ext cx="963251" cy="4389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66141" y="4721429"/>
            <a:ext cx="963251" cy="4389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1339" y="4698249"/>
            <a:ext cx="963251" cy="4389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36713" y="4698249"/>
            <a:ext cx="963251" cy="4389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5794" y="4674153"/>
            <a:ext cx="963251" cy="4389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4759" y="5882420"/>
            <a:ext cx="1036410" cy="8779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8839" y="5887568"/>
            <a:ext cx="1036410" cy="8779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32080" y="5877272"/>
            <a:ext cx="1036410" cy="8779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4903" y="6260576"/>
            <a:ext cx="890512" cy="5528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36713" y="6264317"/>
            <a:ext cx="890512" cy="552877"/>
          </a:xfrm>
          <a:prstGeom prst="rect">
            <a:avLst/>
          </a:prstGeom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6156176" y="908720"/>
            <a:ext cx="2232248" cy="1224136"/>
          </a:xfrm>
          <a:prstGeom prst="wedgeRoundRectCallou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228184" y="912510"/>
            <a:ext cx="20882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помидоров?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моркови?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тыкв?</a:t>
            </a:r>
          </a:p>
          <a:p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02964" y="139294"/>
            <a:ext cx="3044550" cy="255668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211112" y="692696"/>
            <a:ext cx="2058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овощей: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велок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Помидоры – 3 штуки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 – 6 штук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76056" y="3861048"/>
            <a:ext cx="3130966" cy="312757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94341" y="6260464"/>
            <a:ext cx="890512" cy="55287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0527" y="6249400"/>
            <a:ext cx="890512" cy="5528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36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" decel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-5.55556E-6 L 1.66667E-6 -5.55556E-6 C 0.00156 0.00277 0.00295 0.00601 0.00469 0.00879 C 0.00556 0.00995 0.00677 0.01041 0.00764 0.01133 C 0.00903 0.01342 0.01007 0.01596 0.01146 0.01782 C 0.0125 0.01944 0.01424 0.02013 0.01528 0.02175 C 0.01962 0.02731 0.02118 0.03217 0.02587 0.03703 C 0.03333 0.0449 0.0283 0.03633 0.03542 0.04606 C 0.03663 0.04745 0.03715 0.04976 0.03837 0.05115 C 0.03941 0.05231 0.04097 0.05277 0.04219 0.0537 C 0.05 0.06064 0.04427 0.05647 0.04983 0.06272 C 0.05087 0.06365 0.05191 0.06434 0.05278 0.06527 C 0.05972 0.08379 0.04792 0.053 0.05851 0.07684 C 0.05938 0.0787 0.05955 0.08124 0.06042 0.08332 C 0.0625 0.08726 0.0658 0.09027 0.06719 0.09467 C 0.06788 0.09698 0.06823 0.0993 0.0691 0.10115 C 0.0717 0.1067 0.07448 0.10902 0.07778 0.11388 C 0.07882 0.1155 0.07969 0.11735 0.08073 0.1192 C 0.0809 0.12036 0.08125 0.12175 0.0816 0.12291 C 0.08386 0.1287 0.08524 0.13055 0.08837 0.13587 C 0.08906 0.13795 0.08941 0.14027 0.09028 0.14212 C 0.09219 0.14629 0.09566 0.1493 0.09705 0.1537 C 0.09757 0.15578 0.09809 0.15809 0.09896 0.16018 C 0.10104 0.16527 0.10191 0.16434 0.10382 0.1692 C 0.10816 0.18101 0.10243 0.17013 0.10955 0.18194 C 0.11042 0.18518 0.11129 0.18911 0.11233 0.19212 C 0.11424 0.19698 0.11493 0.19582 0.11719 0.20115 C 0.11806 0.20323 0.11823 0.20555 0.1191 0.20763 C 0.1191 0.20763 0.12396 0.21712 0.12483 0.2192 L 0.12865 0.22684 C 0.12934 0.228 0.13004 0.22939 0.13073 0.23055 L 0.13351 0.23587 C 0.13472 0.2405 0.13507 0.24235 0.13733 0.24721 C 0.13854 0.24953 0.14011 0.25138 0.14115 0.2537 C 0.14236 0.25578 0.14306 0.25809 0.1441 0.26018 C 0.14497 0.2618 0.14601 0.26365 0.14705 0.26527 C 0.14913 0.27707 0.14601 0.26411 0.15087 0.2743 C 0.15174 0.27615 0.15191 0.2787 0.15278 0.28055 C 0.1533 0.28194 0.15399 0.28309 0.15469 0.28448 C 0.15573 0.28657 0.1566 0.28888 0.15764 0.29096 C 0.15816 0.29212 0.15886 0.29351 0.15955 0.29467 C 0.16285 0.30254 0.15955 0.29745 0.16424 0.3037 C 0.16511 0.30647 0.16649 0.31087 0.16719 0.31388 C 0.16788 0.31735 0.16771 0.32129 0.1691 0.3243 C 0.17083 0.32777 0.1717 0.32916 0.17292 0.33332 C 0.17639 0.34467 0.17309 0.33726 0.17674 0.34467 L 0.17778 0.34999 L 0.18073 0.3486 " pathEditMode="relative" ptsTypes="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6 8.88889E-6 L -4.16667E-6 8.88889E-6 C 0.00347 0.00255 0.00677 0.00533 0.01042 0.00764 C 0.01198 0.00857 0.01372 0.00834 0.01528 0.0088 C 0.01701 0.0095 0.0184 0.01065 0.02014 0.01135 C 0.0224 0.01251 0.02465 0.01297 0.02691 0.01389 C 0.02882 0.01505 0.03056 0.01667 0.03264 0.01783 C 0.04479 0.02431 0.02951 0.01482 0.03941 0.02038 C 0.04184 0.02177 0.0434 0.02362 0.04601 0.02431 C 0.04861 0.02477 0.05122 0.02501 0.05382 0.02547 C 0.05504 0.02593 0.05642 0.02616 0.05764 0.02686 C 0.07101 0.03357 0.05052 0.02501 0.06632 0.03195 C 0.07344 0.03519 0.07292 0.0345 0.08073 0.03589 C 0.10972 0.04723 0.08681 0.03774 0.10469 0.04607 C 0.10764 0.04746 0.11059 0.04839 0.11337 0.05001 C 0.11528 0.05093 0.11719 0.05255 0.1191 0.05371 C 0.12066 0.05464 0.1224 0.05533 0.12396 0.05626 C 0.12569 0.05741 0.12708 0.05903 0.12882 0.06019 C 0.12986 0.06089 0.13663 0.06251 0.13733 0.06274 C 0.15 0.07107 0.125 0.05464 0.15382 0.07177 C 0.1566 0.07339 0.15955 0.07501 0.16233 0.07686 C 0.16476 0.07825 0.16667 0.08056 0.1691 0.08195 C 0.17222 0.08357 0.17569 0.08427 0.17882 0.08589 C 0.18142 0.08727 0.18368 0.08959 0.18646 0.09098 C 0.19653 0.09607 0.19462 0.09283 0.20382 0.09862 C 0.21198 0.10371 0.21111 0.10533 0.2191 0.1088 C 0.22066 0.1095 0.2224 0.1095 0.22396 0.11019 C 0.23594 0.11459 0.22344 0.11135 0.23542 0.11389 C 0.23767 0.11575 0.23976 0.11783 0.24219 0.11922 C 0.2441 0.12014 0.24618 0.11945 0.24792 0.12038 C 0.25069 0.122 0.25295 0.12501 0.25573 0.12686 C 0.25833 0.12848 0.26875 0.13126 0.27101 0.13195 C 0.28733 0.13727 0.26875 0.13126 0.28351 0.13843 C 0.28594 0.13936 0.29462 0.14075 0.29601 0.14098 L 0.31146 0.15116 C 0.31267 0.15209 0.31389 0.15348 0.31528 0.15371 L 0.32101 0.1551 C 0.32569 0.15811 0.33264 0.16297 0.33733 0.16528 C 0.34983 0.1713 0.34375 0.16667 0.35469 0.17292 C 0.35729 0.17454 0.35972 0.17639 0.36233 0.17802 C 0.36528 0.17987 0.36823 0.18149 0.37101 0.18334 C 0.37292 0.1845 0.37483 0.18612 0.37674 0.18704 C 0.39688 0.19677 0.36875 0.18126 0.38542 0.18959 C 0.38681 0.19028 0.38802 0.19144 0.38924 0.19214 C 0.39219 0.19376 0.39514 0.19445 0.39792 0.19607 C 0.41198 0.20371 0.40538 0.20116 0.41719 0.2051 C 0.43681 0.21991 0.41406 0.20394 0.42865 0.21135 C 0.44358 0.21899 0.43038 0.21505 0.44115 0.21783 C 0.45104 0.22778 0.43681 0.21413 0.45365 0.22547 C 0.45504 0.22639 0.45625 0.22732 0.45764 0.22802 C 0.4592 0.22894 0.46076 0.22964 0.46233 0.23056 C 0.46337 0.23126 0.46424 0.23264 0.46528 0.23334 C 0.46615 0.2338 0.46719 0.23427 0.46823 0.2345 C 0.47135 0.23542 0.47448 0.23612 0.47778 0.23704 C 0.47899 0.23797 0.48021 0.23889 0.4816 0.23959 C 0.48576 0.2419 0.49028 0.24306 0.4941 0.24607 C 0.5059 0.25556 0.49375 0.24653 0.50174 0.25116 C 0.50382 0.25232 0.50556 0.25394 0.50764 0.2551 C 0.50885 0.25556 0.51007 0.25579 0.51146 0.25626 C 0.51233 0.25672 0.51337 0.25718 0.51424 0.25764 C 0.51754 0.25927 0.52083 0.26065 0.52396 0.26274 C 0.52517 0.26366 0.52639 0.26459 0.52778 0.26528 C 0.52934 0.26621 0.5309 0.26714 0.53264 0.26783 C 0.53351 0.26829 0.53455 0.26852 0.53542 0.26922 C 0.53681 0.26991 0.53802 0.27107 0.53924 0.27177 C 0.54045 0.27223 0.54184 0.27223 0.54306 0.27292 C 0.54514 0.27408 0.54688 0.2757 0.54896 0.27686 C 0.55313 0.2794 0.55816 0.28126 0.56233 0.28334 L 0.57101 0.28704 L 0.57396 0.28843 C 0.57483 0.28913 0.57587 0.29005 0.57674 0.29098 C 0.57917 0.2926 0.58299 0.29491 0.58542 0.29607 C 0.58733 0.29677 0.59028 0.29746 0.59219 0.29862 C 0.59392 0.29977 0.59514 0.30163 0.59705 0.30255 C 0.6 0.30394 0.60347 0.30371 0.6066 0.3051 C 0.61198 0.30741 0.60851 0.30602 0.61719 0.30764 C 0.61788 0.3088 0.61823 0.31042 0.6191 0.31135 C 0.62066 0.31343 0.62413 0.31528 0.62587 0.31667 C 0.63108 0.32061 0.62639 0.31806 0.6316 0.32038 C 0.63264 0.3213 0.63368 0.32177 0.63455 0.32292 C 0.63872 0.32848 0.63385 0.32547 0.63924 0.33056 C 0.64045 0.33172 0.64184 0.33241 0.64306 0.33334 C 0.6441 0.3345 0.64497 0.33589 0.64601 0.33704 C 0.64844 0.33959 0.65469 0.34306 0.65469 0.34723 L 0.65469 0.34862 L 0.65764 0.35001 " pathEditMode="relative" ptsTypes="AAAAAAAAAAAAAAAAAAAAAAAAAAAAAAAAAAAAAAAAAAAAAAAAAAAAAAAAAAAAAAAAAAAAAAAAAAAAAAAAAAAAAA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46945E-18 L -3.05556E-6 3.46945E-18 L 0.01528 0.00371 C 0.03073 0.00788 0.01719 0.0051 0.03542 0.0088 C 0.05174 0.01227 0.05347 0.01135 0.07205 0.01922 C 0.07899 0.02223 0.08629 0.02431 0.09323 0.02801 C 0.09757 0.03056 0.10191 0.0338 0.1066 0.03588 C 0.10851 0.03658 0.11059 0.03727 0.11233 0.03843 C 0.11684 0.04075 0.12066 0.04422 0.12483 0.04723 C 0.12674 0.04862 0.12882 0.04977 0.13073 0.05116 C 0.13351 0.05325 0.13629 0.05556 0.13924 0.05764 C 0.14913 0.06413 0.14323 0.05903 0.15469 0.06528 C 0.16111 0.06899 0.16736 0.07362 0.17396 0.07686 L 0.19514 0.08704 C 0.19757 0.0882 0.21267 0.09538 0.21528 0.09746 C 0.21875 0.1 0.22222 0.10255 0.22587 0.1051 C 0.22934 0.10741 0.23299 0.10903 0.23646 0.11135 C 0.24011 0.11413 0.24323 0.11783 0.24705 0.12038 C 0.25035 0.12269 0.25417 0.12338 0.25747 0.12547 C 0.26129 0.12778 0.26458 0.13102 0.26806 0.13334 C 0.27188 0.13565 0.27604 0.13704 0.27969 0.13959 C 0.28924 0.14653 0.29983 0.15602 0.30938 0.16413 C 0.31077 0.16505 0.32309 0.175 0.32587 0.17686 C 0.3283 0.17848 0.33108 0.17987 0.33351 0.18195 C 0.33594 0.18426 0.33785 0.18727 0.34028 0.18959 C 0.34549 0.19468 0.3559 0.20371 0.36233 0.2088 C 0.36545 0.21158 0.36858 0.21459 0.37188 0.21667 C 0.39184 0.22848 0.36945 0.21551 0.38924 0.22547 C 0.39566 0.22894 0.40208 0.23241 0.40851 0.23588 C 0.41094 0.23727 0.41372 0.2382 0.41615 0.23959 C 0.4191 0.24144 0.42188 0.24329 0.42483 0.24491 C 0.42743 0.2463 0.43004 0.24723 0.43247 0.24862 C 0.44566 0.25625 0.43038 0.24885 0.44497 0.25625 C 0.44688 0.25741 0.44896 0.25788 0.4507 0.2588 C 0.45313 0.26019 0.45521 0.26181 0.45747 0.26274 C 0.46007 0.26389 0.46267 0.26436 0.46528 0.26528 C 0.48698 0.27385 0.46094 0.26366 0.4816 0.2757 C 0.48403 0.27709 0.48663 0.27709 0.48924 0.27825 C 0.50295 0.28334 0.48507 0.27801 0.50469 0.28334 C 0.5059 0.2845 0.50695 0.28635 0.50851 0.28704 C 0.51094 0.28843 0.51354 0.28866 0.51615 0.28959 C 0.51875 0.29075 0.52136 0.2919 0.52379 0.29352 C 0.52552 0.29468 0.52691 0.2963 0.52865 0.29746 C 0.53386 0.3007 0.53542 0.30093 0.54011 0.30255 C 0.54861 0.30996 0.53507 0.29838 0.54879 0.30764 C 0.55017 0.30857 0.55139 0.3095 0.55261 0.31019 C 0.55452 0.31112 0.55851 0.31274 0.55851 0.31274 C 0.56424 0.31783 0.55886 0.31343 0.5691 0.31922 C 0.57031 0.31991 0.57153 0.32107 0.57292 0.32176 C 0.58333 0.32709 0.56979 0.31852 0.58056 0.3257 C 0.5816 0.32686 0.58229 0.32848 0.58351 0.3294 C 0.58455 0.33056 0.58611 0.33079 0.58733 0.33195 C 0.59479 0.34005 0.59011 0.33959 0.5941 0.33959 L 0.5941 0.33704 " pathEditMode="relative" ptsTypes="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46945E-18 L -1.66667E-6 3.46945E-18 C 0.00243 0.00116 0.00521 0.00209 0.00764 0.00371 C 0.00938 0.0051 0.01077 0.00718 0.01233 0.0088 C 0.01389 0.01019 0.01563 0.01158 0.01719 0.01274 C 0.01979 0.01459 0.02257 0.01575 0.02483 0.01783 C 0.03056 0.02269 0.03507 0.02987 0.04132 0.03311 C 0.04514 0.03542 0.04913 0.03681 0.05278 0.03959 C 0.06042 0.04538 0.06719 0.05325 0.07483 0.0588 C 0.07847 0.06135 0.08212 0.06389 0.08542 0.06644 C 0.09323 0.07269 0.10052 0.0801 0.10851 0.08588 C 0.11267 0.08866 0.11702 0.09144 0.12101 0.09468 C 0.12795 0.1 0.13438 0.10625 0.14132 0.11135 C 0.14827 0.11644 0.15573 0.12084 0.16233 0.12686 C 0.16632 0.13033 0.16997 0.13403 0.17396 0.13704 C 0.1809 0.1426 0.18802 0.14723 0.19514 0.15255 C 0.19931 0.15556 0.20382 0.15764 0.20764 0.16135 C 0.225 0.17825 0.21458 0.16852 0.23941 0.18959 C 0.24288 0.1926 0.24618 0.19607 0.24983 0.19862 C 0.25382 0.20116 0.25781 0.20325 0.26146 0.20625 C 0.26511 0.20926 0.26823 0.21366 0.27205 0.21644 C 0.28073 0.22338 0.29063 0.22801 0.29896 0.23588 C 0.30313 0.23959 0.30712 0.24375 0.31146 0.24723 C 0.32726 0.25996 0.32465 0.25579 0.34132 0.26644 C 0.34931 0.27176 0.35729 0.27778 0.36528 0.28311 C 0.37222 0.28774 0.38247 0.29329 0.38941 0.29723 C 0.3941 0.30024 0.39879 0.30394 0.40382 0.30625 C 0.41302 0.31065 0.42257 0.31413 0.4316 0.31899 C 0.44184 0.32454 0.45156 0.33241 0.46233 0.33565 C 0.4717 0.33866 0.48108 0.34144 0.49028 0.34468 C 0.49844 0.34769 0.50886 0.35163 0.51719 0.35371 C 0.52708 0.35625 0.53056 0.35649 0.54028 0.35764 C 0.54236 0.35834 0.55052 0.36135 0.55278 0.36274 C 0.55452 0.36366 0.5559 0.36551 0.55764 0.36644 C 0.55903 0.36737 0.56077 0.36737 0.56233 0.36783 C 0.56493 0.36852 0.56754 0.36968 0.57014 0.37038 C 0.57327 0.3713 0.57656 0.372 0.57969 0.37292 C 0.58073 0.37315 0.5816 0.37385 0.58264 0.37431 C 0.58386 0.37477 0.58507 0.375 0.58646 0.37547 C 0.58958 0.37825 0.58924 0.37963 0.58924 0.37686 L 0.58924 0.37292 " pathEditMode="relative" ptsTypes="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-6.66667E-6 L 5E-6 -6.66667E-6 L 0.04515 -0.00255 C 0.04671 -0.00255 0.04827 -0.00394 0.05001 -0.00371 C 0.0705 -0.00348 0.09098 -0.00209 0.11147 -0.00116 C 0.11303 -0.00093 0.11459 -0.00024 0.11633 -6.66667E-6 C 0.11859 0.00046 0.12084 0.00069 0.12293 0.00138 C 0.12536 0.00184 0.12744 0.00323 0.1297 0.00393 C 0.13265 0.00462 0.1356 0.00462 0.13838 0.00509 C 0.13994 0.00555 0.1415 0.00601 0.14324 0.00647 C 0.1455 0.00694 0.14775 0.00717 0.15001 0.00763 C 0.15192 0.00809 0.15383 0.00833 0.15574 0.00902 C 0.15747 0.00948 0.16459 0.01272 0.1672 0.01296 C 0.19584 0.01365 0.22431 0.01365 0.25279 0.01411 C 0.27588 0.01805 0.24636 0.01342 0.30001 0.01805 C 0.30157 0.01805 0.30313 0.01897 0.3047 0.01921 C 0.30695 0.01967 0.30921 0.02013 0.31147 0.02059 C 0.31338 0.02106 0.31529 0.02175 0.3172 0.02175 L 0.59324 0.0243 C 0.64497 0.02569 0.629 0.0155 0.64619 0.02708 L 0.64619 0.02708 " pathEditMode="relative" ptsTypes="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283 0.01366 L 0.1283 0.01366 C 0.20382 0.01968 0.14931 0.01575 0.29167 0.0213 C 0.30573 0.02385 0.31979 0.02686 0.33386 0.02894 C 0.34636 0.03079 0.35886 0.03125 0.37136 0.03288 C 0.37674 0.03334 0.40643 0.0375 0.41563 0.03913 C 0.41945 0.03982 0.42327 0.04098 0.42709 0.04167 C 0.43941 0.04422 0.43073 0.0419 0.44445 0.04422 C 0.44861 0.04514 0.45278 0.04584 0.45695 0.047 C 0.46216 0.04838 0.46719 0.05093 0.4724 0.05209 C 0.47466 0.05255 0.47691 0.05278 0.479 0.05325 C 0.48229 0.05394 0.48542 0.0551 0.48872 0.05579 C 0.49098 0.05649 0.49323 0.05649 0.49549 0.05718 C 0.49775 0.05788 0.49983 0.0588 0.50209 0.05973 C 0.50348 0.06019 0.50469 0.06042 0.50608 0.06088 C 0.50695 0.06135 0.50799 0.06181 0.50886 0.06227 C 0.51354 0.06413 0.51233 0.0632 0.51754 0.06482 C 0.52014 0.06551 0.52257 0.06644 0.52518 0.06737 C 0.52657 0.06783 0.52778 0.06829 0.529 0.06875 C 0.53091 0.06922 0.53299 0.06945 0.5349 0.06991 C 0.53611 0.07038 0.53733 0.07084 0.53872 0.0713 C 0.54098 0.07176 0.54323 0.072 0.54549 0.07246 C 0.5467 0.07292 0.54792 0.07338 0.54931 0.07385 C 0.55087 0.07431 0.55243 0.07454 0.554 0.075 C 0.55539 0.07547 0.5566 0.07593 0.55799 0.07639 C 0.55955 0.07686 0.56111 0.07709 0.56268 0.07755 C 0.56528 0.07848 0.57032 0.08033 0.57032 0.08033 L 0.57032 0.07894 " pathEditMode="relative" ptsTypes="AAAAAAAAAAAAAAAAAAAAAAAAAA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6.2963E-6 L -5.55556E-6 6.2963E-6 L 0.525 0.00255 C 0.53247 0.00255 0.53958 0.00718 0.54705 0.0088 C 0.55156 0.00973 0.55608 0.00973 0.56059 0.01019 C 0.57778 0.01436 0.57066 0.0139 0.58177 0.0139 L 0.58177 0.0139 " pathEditMode="relative" ptsTypes="AAAAA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8889E-6 2.59259E-6 L 1.38889E-6 2.59259E-6 C 0.00399 0.00116 0.00816 0.00254 0.01233 0.0037 C 0.01788 0.00509 0.02327 0.00648 0.02882 0.00764 L 0.08924 0.02037 C 0.10365 0.02338 0.11823 0.02546 0.13264 0.0294 C 0.14792 0.03356 0.1632 0.03889 0.17865 0.04213 C 0.2632 0.06041 0.17969 0.03194 0.29688 0.06273 L 0.35556 0.07801 C 0.36163 0.07963 0.36771 0.08148 0.37379 0.0831 C 0.37795 0.08449 0.38212 0.08611 0.38629 0.08703 C 0.40104 0.09028 0.39393 0.08912 0.40747 0.09097 C 0.41198 0.09259 0.41684 0.09328 0.42101 0.09606 C 0.42847 0.10116 0.42465 0.09907 0.43247 0.10254 C 0.43386 0.1037 0.4349 0.10532 0.43629 0.10625 C 0.43733 0.10717 0.44219 0.10856 0.44306 0.10879 C 0.44618 0.11088 0.44705 0.11134 0.44983 0.11389 C 0.45139 0.11551 0.45278 0.11759 0.45452 0.11921 C 0.45608 0.12037 0.45781 0.1206 0.45938 0.12176 C 0.46684 0.12662 0.46163 0.12407 0.46806 0.1294 C 0.47865 0.13819 0.46493 0.12477 0.4757 0.13588 C 0.47761 0.13541 0.47969 0.13541 0.4816 0.13449 C 0.48264 0.13403 0.48333 0.13264 0.48438 0.13194 C 0.48524 0.13125 0.48629 0.13102 0.48733 0.13055 C 0.4882 0.12986 0.48941 0.12916 0.49011 0.12801 C 0.49115 0.12662 0.49132 0.12453 0.49202 0.12291 C 0.49254 0.12199 0.4934 0.12129 0.4941 0.12037 L 0.4941 0.12037 " pathEditMode="relative" ptsTypes="AAAAAAAAAAAAAAAAAAAAAAAAAA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7778E-6 2.22222E-6 L -2.77778E-6 2.22222E-6 C 0.07552 0.00602 0.02101 0.00209 0.16337 0.00764 C 0.17743 0.01019 0.19149 0.0132 0.20556 0.01528 C 0.21806 0.01713 0.23056 0.01759 0.24306 0.01922 C 0.24844 0.01968 0.27813 0.02384 0.28733 0.02547 C 0.29115 0.02616 0.29497 0.02732 0.29879 0.02801 C 0.31111 0.03056 0.30243 0.02824 0.31615 0.03056 C 0.32031 0.03148 0.32448 0.03218 0.32865 0.03334 C 0.33386 0.03472 0.33889 0.03727 0.3441 0.03843 C 0.34636 0.03889 0.34861 0.03912 0.3507 0.03959 C 0.35399 0.04028 0.35712 0.04144 0.36042 0.04213 C 0.36268 0.04283 0.36493 0.04283 0.36719 0.04352 C 0.36945 0.04422 0.37153 0.04514 0.37379 0.04607 C 0.37518 0.04653 0.37639 0.04676 0.37778 0.04722 C 0.37865 0.04769 0.37969 0.04815 0.38056 0.04861 C 0.38524 0.05047 0.38403 0.04954 0.38924 0.05116 C 0.39184 0.05185 0.39427 0.05278 0.39688 0.05371 C 0.39827 0.05417 0.39948 0.05463 0.4007 0.05509 C 0.40261 0.05556 0.40469 0.05579 0.4066 0.05625 C 0.40781 0.05672 0.40903 0.05718 0.41042 0.05764 C 0.41268 0.0581 0.41493 0.05834 0.41719 0.0588 C 0.4184 0.05926 0.41962 0.05972 0.42101 0.06019 C 0.42257 0.06065 0.42413 0.06088 0.4257 0.06134 C 0.42709 0.06181 0.4283 0.06227 0.42969 0.06273 C 0.43125 0.0632 0.43281 0.06343 0.43438 0.06389 C 0.43698 0.06482 0.44202 0.06667 0.44202 0.06667 L 0.44202 0.06528 " pathEditMode="relative" ptsTypes="AAAAAAAAAAAAAAAAAAAAAAAAAA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2.59259E-6 L 3.05556E-6 2.59259E-6 C 0.00555 0.00092 0.02274 0.00347 0.02882 0.00509 C 0.0368 0.00694 0.04479 0.00972 0.05278 0.01134 C 0.12292 0.02592 0.0566 0.0081 0.13646 0.02801 C 0.15538 0.03287 0.17413 0.03889 0.19323 0.04352 C 0.21076 0.04745 0.22847 0.04977 0.24601 0.0537 C 0.26406 0.05764 0.28194 0.06296 0.29983 0.06643 C 0.31493 0.06944 0.33003 0.06991 0.34514 0.07291 C 0.35903 0.07546 0.37274 0.0794 0.38646 0.0831 C 0.44444 0.09953 0.40312 0.09004 0.42396 0.09467 L 0.42691 0.09606 L 0.42691 0.09606 " pathEditMode="relative" ptsTypes="AAAAAAAAAAAAA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92" name="Объект 209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3585"/>
          <a:stretch/>
        </p:blipFill>
        <p:spPr>
          <a:xfrm>
            <a:off x="-17694" y="0"/>
            <a:ext cx="9198205" cy="6858000"/>
          </a:xfrm>
          <a:prstGeom prst="rect">
            <a:avLst/>
          </a:prstGeom>
        </p:spPr>
      </p:pic>
      <p:pic>
        <p:nvPicPr>
          <p:cNvPr id="2093" name="Рисунок 209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695" y="-34053"/>
            <a:ext cx="9198205" cy="6953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94" name="Рисунок 209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252536" y="2775949"/>
            <a:ext cx="3096344" cy="4188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3645024"/>
            <a:ext cx="1361202" cy="1225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/>
          <a:srcRect l="4622" t="4437" r="6693" b="6126"/>
          <a:stretch/>
        </p:blipFill>
        <p:spPr>
          <a:xfrm>
            <a:off x="1789895" y="4560757"/>
            <a:ext cx="641123" cy="641123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43488" y="4563709"/>
            <a:ext cx="640135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8618" y="4563708"/>
            <a:ext cx="640135" cy="64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22002" y="4569867"/>
            <a:ext cx="640135" cy="640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8854" y="4569866"/>
            <a:ext cx="640135" cy="640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7918" y="4606704"/>
            <a:ext cx="640135" cy="6401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7782" y="4600572"/>
            <a:ext cx="640135" cy="640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6845" y="4600571"/>
            <a:ext cx="640135" cy="6401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4301" y="4606704"/>
            <a:ext cx="640135" cy="6401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64436" y="4600571"/>
            <a:ext cx="640135" cy="6401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6510" y="-102997"/>
            <a:ext cx="2160238" cy="18139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081" y="204779"/>
            <a:ext cx="1801639" cy="1418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53609" y="3598424"/>
            <a:ext cx="823031" cy="688908"/>
          </a:xfrm>
          <a:prstGeom prst="rect">
            <a:avLst/>
          </a:prstGeom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5647917" y="803956"/>
            <a:ext cx="1012315" cy="682626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666732" y="822103"/>
            <a:ext cx="101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вас 1 монета за капусту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2057" y="3727629"/>
            <a:ext cx="725487" cy="6462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53608" y="3721497"/>
            <a:ext cx="725487" cy="6462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13896" y="3721497"/>
            <a:ext cx="725487" cy="646232"/>
          </a:xfrm>
          <a:prstGeom prst="rect">
            <a:avLst/>
          </a:prstGeom>
        </p:spPr>
      </p:pic>
      <p:sp>
        <p:nvSpPr>
          <p:cNvPr id="23" name="Скругленная прямоугольная выноска 22"/>
          <p:cNvSpPr/>
          <p:nvPr/>
        </p:nvSpPr>
        <p:spPr>
          <a:xfrm>
            <a:off x="5605406" y="672563"/>
            <a:ext cx="1238249" cy="847746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739628" y="747918"/>
            <a:ext cx="1012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вас 3 монеты за помидоры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2454" y="3897188"/>
            <a:ext cx="963251" cy="4389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91399" y="3912541"/>
            <a:ext cx="963251" cy="4389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98950" y="3919614"/>
            <a:ext cx="963251" cy="4389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51974" y="3930401"/>
            <a:ext cx="963251" cy="4389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92416" y="3950320"/>
            <a:ext cx="963251" cy="4389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23310" y="3966093"/>
            <a:ext cx="963251" cy="438950"/>
          </a:xfrm>
          <a:prstGeom prst="rect">
            <a:avLst/>
          </a:prstGeom>
        </p:spPr>
      </p:pic>
      <p:sp>
        <p:nvSpPr>
          <p:cNvPr id="30" name="Скругленная прямоугольная выноска 29"/>
          <p:cNvSpPr/>
          <p:nvPr/>
        </p:nvSpPr>
        <p:spPr>
          <a:xfrm>
            <a:off x="5569752" y="638836"/>
            <a:ext cx="1427197" cy="996236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679095" y="747918"/>
            <a:ext cx="1164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вас 6 монеток за морковь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 вправо 34">
            <a:hlinkClick r:id="rId14" action="ppaction://hlinksldjump"/>
          </p:cNvPr>
          <p:cNvSpPr/>
          <p:nvPr/>
        </p:nvSpPr>
        <p:spPr>
          <a:xfrm>
            <a:off x="7740352" y="5949280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73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1.38889E-6 -1.11111E-6 C 0.00122 -0.00348 0.00243 -0.00695 0.00382 -0.01042 C 0.00434 -0.01181 0.00486 -0.0132 0.00573 -0.01412 C 0.00642 -0.01505 0.00764 -0.01482 0.00851 -0.01551 C 0.01059 -0.0169 0.01267 -0.01852 0.01441 -0.02061 C 0.02083 -0.02917 0.01754 -0.02709 0.02292 -0.02963 C 0.02396 -0.03125 0.02465 -0.03334 0.02587 -0.03473 C 0.02691 -0.03588 0.02847 -0.03635 0.02969 -0.03727 C 0.03073 -0.03797 0.0316 -0.03912 0.03264 -0.03982 C 0.03351 -0.04051 0.03455 -0.04051 0.03542 -0.04121 C 0.03646 -0.0419 0.03733 -0.04306 0.03837 -0.04375 C 0.03924 -0.04422 0.04028 -0.04445 0.04132 -0.04491 C 0.04879 -0.05 0.03976 -0.04561 0.04705 -0.04885 C 0.04913 -0.05162 0.05017 -0.05348 0.05278 -0.05533 C 0.0592 -0.05949 0.05208 -0.05301 0.05851 -0.05903 C 0.0599 -0.06042 0.06111 -0.06181 0.06233 -0.06297 C 0.06424 -0.06459 0.06649 -0.06598 0.06823 -0.06806 C 0.0691 -0.06922 0.06997 -0.07084 0.07101 -0.07199 C 0.07188 -0.07269 0.07309 -0.07246 0.07396 -0.07315 C 0.08142 -0.07824 0.0724 -0.07385 0.07969 -0.07709 C 0.08073 -0.07778 0.0816 -0.07894 0.08264 -0.07963 C 0.08351 -0.0801 0.08472 -0.0801 0.08542 -0.08079 C 0.08663 -0.08195 0.08733 -0.08357 0.08837 -0.08473 C 0.0908 -0.0875 0.09132 -0.08727 0.0941 -0.08866 C 0.09514 -0.08936 0.09601 -0.09051 0.09705 -0.09121 C 0.09792 -0.09167 0.09913 -0.09167 0.09983 -0.09236 C 0.10104 -0.09329 0.10174 -0.09514 0.10278 -0.0963 C 0.10399 -0.09746 0.10538 -0.09769 0.1066 -0.09885 C 0.10799 -0.1 0.1092 -0.10162 0.11042 -0.10255 C 0.11163 -0.10371 0.11302 -0.1044 0.11441 -0.10533 C 0.11597 -0.10648 0.11736 -0.10811 0.1191 -0.10903 C 0.12101 -0.11019 0.12483 -0.11158 0.12483 -0.11158 C 0.13629 -0.12315 0.12188 -0.10949 0.13264 -0.11667 C 0.13472 -0.11806 0.13646 -0.12014 0.13837 -0.12199 C 0.13941 -0.12269 0.1401 -0.12385 0.14132 -0.12454 C 0.14549 -0.12639 0.14323 -0.12523 0.14792 -0.12824 C 0.15243 -0.13704 0.14653 -0.12732 0.15573 -0.13334 C 0.15729 -0.13449 0.15799 -0.13727 0.15955 -0.13843 C 0.16129 -0.13982 0.16337 -0.14028 0.16528 -0.14121 C 0.17743 -0.14584 0.16233 -0.13936 0.17205 -0.14375 C 0.18021 -0.15093 0.16979 -0.14213 0.17778 -0.14746 C 0.17882 -0.14815 0.17969 -0.14931 0.18073 -0.15 C 0.1816 -0.1507 0.18264 -0.15093 0.18351 -0.15139 C 0.18524 -0.15209 0.18681 -0.15324 0.18837 -0.15394 C 0.19028 -0.15486 0.19236 -0.1551 0.1941 -0.15648 C 0.19809 -0.15996 0.19583 -0.15857 0.20087 -0.16042 C 0.20677 -0.16551 0.20017 -0.16042 0.20851 -0.16412 C 0.2099 -0.16482 0.21111 -0.16598 0.21233 -0.16667 C 0.21337 -0.16736 0.21441 -0.1676 0.21528 -0.16806 C 0.21667 -0.16875 0.21788 -0.16991 0.2191 -0.17061 C 0.22101 -0.17176 0.22396 -0.17246 0.22587 -0.17315 C 0.2316 -0.17824 0.22656 -0.17454 0.23733 -0.17709 C 0.23837 -0.17732 0.23924 -0.17801 0.24028 -0.17824 C 0.24254 -0.17894 0.24479 -0.17894 0.24705 -0.17963 C 0.25174 -0.18079 0.24965 -0.18056 0.25382 -0.18218 C 0.25625 -0.18311 0.25885 -0.18403 0.26146 -0.18473 C 0.26389 -0.18542 0.26649 -0.18565 0.2691 -0.18588 C 0.2757 -0.18889 0.26754 -0.18542 0.27674 -0.18843 C 0.27778 -0.18889 0.27865 -0.18959 0.27969 -0.18982 C 0.28629 -0.19121 0.28681 -0.19098 0.29132 -0.19098 L 0.29132 -0.19098 " pathEditMode="relative" ptsTypes="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-1.11111E-6 C 0.00833 -0.01528 0.00347 -0.00741 0.01528 -0.02315 C 0.01823 -0.02709 0.02031 -0.03241 0.02396 -0.03472 C 0.02743 -0.03681 0.03125 -0.03843 0.03455 -0.04121 C 0.03733 -0.04329 0.03941 -0.04653 0.04219 -0.04884 C 0.04462 -0.05093 0.0474 -0.05209 0.04983 -0.05394 C 0.05573 -0.0581 0.06111 -0.0632 0.06719 -0.06667 C 0.07465 -0.07107 0.08299 -0.07222 0.09028 -0.07685 C 0.09479 -0.07986 0.09913 -0.08357 0.10382 -0.08588 C 0.10625 -0.08727 0.12691 -0.09584 0.13264 -0.09746 C 0.14722 -0.10162 0.16233 -0.10324 0.17674 -0.10903 C 0.20851 -0.12153 0.17674 -0.10996 0.21806 -0.1206 C 0.22326 -0.12176 0.22847 -0.12338 0.23351 -0.1257 C 0.23941 -0.12824 0.24497 -0.13195 0.25087 -0.13449 L 0.25365 -0.13588 C 0.25503 -0.13727 0.25642 -0.13843 0.25764 -0.13982 C 0.25851 -0.14097 0.25938 -0.14259 0.26042 -0.14352 C 0.26198 -0.14514 0.26372 -0.14584 0.26528 -0.14746 C 0.26528 -0.14746 0.26944 -0.15301 0.27014 -0.15371 L 0.27014 -0.15371 " pathEditMode="relative" ptsTypes="AAAAAAAAAAAAAAAAAAA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4.44444E-6 -1.11111E-6 C 0.00347 -0.00625 0.0092 -0.01783 0.01528 -0.0206 C 0.01927 -0.02246 0.02344 -0.02384 0.02691 -0.02709 C 0.0283 -0.02847 0.02917 -0.03079 0.03073 -0.03218 C 0.03299 -0.03426 0.03576 -0.03449 0.03837 -0.03588 C 0.04531 -0.04005 0.03889 -0.0375 0.04601 -0.03982 C 0.04757 -0.04121 0.04913 -0.04283 0.05087 -0.04375 C 0.05243 -0.04445 0.05417 -0.04445 0.05573 -0.04491 C 0.05729 -0.0456 0.05885 -0.04676 0.06042 -0.04746 C 0.06302 -0.04861 0.06563 -0.04884 0.06823 -0.05 C 0.06979 -0.05093 0.07135 -0.05162 0.07292 -0.05255 C 0.08264 -0.05903 0.06788 -0.05093 0.07969 -0.05787 C 0.0816 -0.0588 0.08455 -0.05972 0.08646 -0.06042 C 0.08767 -0.06111 0.08889 -0.06204 0.09028 -0.06296 C 0.09184 -0.06389 0.09358 -0.06435 0.09514 -0.06551 C 0.09653 -0.06644 0.09757 -0.06829 0.09896 -0.06921 C 0.1007 -0.0706 0.10278 -0.07084 0.10469 -0.07176 C 0.10625 -0.07269 0.10799 -0.07361 0.10955 -0.07454 C 0.11076 -0.07523 0.11198 -0.07639 0.11337 -0.07709 C 0.11493 -0.07778 0.11649 -0.07778 0.11823 -0.07824 C 0.12153 -0.0794 0.12135 -0.08009 0.12483 -0.08218 C 0.12639 -0.0831 0.12813 -0.0838 0.12969 -0.08472 C 0.13056 -0.08519 0.1316 -0.08542 0.13264 -0.08588 C 0.13872 -0.09005 0.1316 -0.0875 0.14028 -0.09121 C 0.14271 -0.09213 0.14792 -0.09375 0.14792 -0.09375 C 0.14896 -0.09445 0.14983 -0.0956 0.15087 -0.0963 C 0.1526 -0.09722 0.15486 -0.09722 0.1566 -0.09884 C 0.16076 -0.10255 0.15833 -0.10093 0.16424 -0.10255 C 0.16563 -0.10394 0.16667 -0.10533 0.16806 -0.10648 C 0.16962 -0.10764 0.17135 -0.1081 0.17292 -0.10903 C 0.17396 -0.10972 0.17483 -0.11088 0.17587 -0.11158 C 0.17674 -0.11227 0.17778 -0.11227 0.17865 -0.11296 C 0.18455 -0.11621 0.18056 -0.11435 0.18542 -0.11806 C 0.18872 -0.1206 0.18889 -0.12037 0.19219 -0.12176 C 0.19549 -0.12639 0.19375 -0.12477 0.19705 -0.12685 L 0.19705 -0.12685 " pathEditMode="relative" ptsTypes="AAAAAAAAAAAAAAAAAAAAAAAAAAAAAAAAAAAAA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5.55556E-6 L 5.83333E-6 5.55556E-6 C -0.00034 -0.00532 -0.00121 -0.01041 -0.00086 -0.0155 C -0.00086 -0.01712 0.0007 -0.01782 0.00105 -0.01944 C 0.00157 -0.02129 0.0014 -0.0236 0.00192 -0.02569 C 0.00244 -0.02754 0.00331 -0.02916 0.00383 -0.03101 C 0.00487 -0.03379 0.00556 -0.03703 0.00678 -0.03981 C 0.00782 -0.04259 0.00938 -0.0449 0.0106 -0.04768 C 0.01164 -0.04976 0.01251 -0.05184 0.01355 -0.05393 C 0.01477 -0.05624 0.01615 -0.05809 0.01737 -0.06041 C 0.01841 -0.06249 0.01911 -0.06481 0.02032 -0.06689 C 0.0224 -0.07083 0.02536 -0.07407 0.02692 -0.07846 C 0.02761 -0.08009 0.02813 -0.08194 0.02883 -0.08356 C 0.0297 -0.08495 0.03091 -0.08587 0.03178 -0.08726 C 0.03317 -0.08934 0.03438 -0.09166 0.0356 -0.09374 C 0.03959 -0.10069 0.03699 -0.0993 0.04428 -0.10925 C 0.04584 -0.11134 0.04775 -0.11319 0.04914 -0.1155 C 0.05574 -0.12684 0.04706 -0.11805 0.05782 -0.13217 C 0.05904 -0.13402 0.06008 -0.1361 0.06164 -0.13726 C 0.06338 -0.13888 0.06563 -0.13865 0.06737 -0.14004 C 0.06893 -0.1412 0.07049 -0.14282 0.07223 -0.14374 C 0.07345 -0.14444 0.07466 -0.14467 0.07605 -0.14513 C 0.07692 -0.14536 0.07796 -0.14583 0.07883 -0.14629 C 0.08438 -0.15138 0.07917 -0.14698 0.08473 -0.15022 C 0.09167 -0.15416 0.08525 -0.15161 0.09237 -0.15416 C 0.09914 -0.16296 0.09549 -0.16087 0.10192 -0.16296 L 0.10782 -0.16805 L 0.10782 -0.16805 " pathEditMode="relative" ptsTypes="AAAAAAAAAAAAAAAAAAAAAAAAAAAA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5.55556E-7 4.44444E-6 C 0.00087 -0.00695 0.00156 -0.01389 0.00278 -0.0206 C 0.00469 -0.03009 0.00781 -0.03727 0.01059 -0.0463 C 0.01094 -0.04746 0.01111 -0.04884 0.01146 -0.05 C 0.0125 -0.05486 0.01302 -0.05972 0.01441 -0.06412 C 0.01753 -0.07593 0.02205 -0.08704 0.025 -0.09884 C 0.02899 -0.11505 0.03055 -0.11991 0.03368 -0.13843 C 0.0342 -0.14236 0.03507 -0.14607 0.03559 -0.15 C 0.03594 -0.15347 0.03594 -0.15695 0.03646 -0.16019 C 0.03698 -0.16343 0.03785 -0.16621 0.03837 -0.16921 C 0.03993 -0.1875 0.03941 -0.17685 0.03941 -0.20116 L 0.03941 -0.20116 " pathEditMode="relative" ptsTypes="AAAAAAAAAAAAA">
                                      <p:cBhvr>
                                        <p:cTn id="1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1.38889E-6 2.59259E-6 C -0.00503 -0.05972 -0.00017 0.00278 -0.00191 -0.15394 C -0.00226 -0.17107 -0.00156 -0.16783 -0.00382 -0.17685 L -0.00486 -0.19607 L -0.00764 -0.19236 L -0.00382 -0.19352 " pathEditMode="relative" ptsTypes="AAAAAAA">
                                      <p:cBhvr>
                                        <p:cTn id="1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05162 L 0.00799 -0.05162 C 0.00712 -0.05371 0.00139 -0.06806 -0.00069 -0.07107 C -0.00173 -0.07223 -0.00277 -0.07338 -0.00364 -0.07477 C -0.00972 -0.08519 -0.00486 -0.0801 -0.01041 -0.08519 C -0.01111 -0.08635 -0.0118 -0.0875 -0.01232 -0.08889 C -0.01302 -0.09051 -0.01336 -0.0926 -0.01423 -0.09398 C -0.0151 -0.0956 -0.01614 -0.09653 -0.01718 -0.09792 C -0.01788 -0.10116 -0.01857 -0.10417 -0.01996 -0.10695 C -0.02083 -0.10834 -0.02187 -0.10949 -0.02291 -0.11065 C -0.02326 -0.1125 -0.02326 -0.11435 -0.02378 -0.11598 C -0.0243 -0.11736 -0.02829 -0.12431 -0.02864 -0.12477 C -0.02899 -0.12662 -0.02899 -0.12848 -0.02968 -0.1301 C -0.03072 -0.13264 -0.0335 -0.13773 -0.0335 -0.13773 C -0.0342 -0.14121 -0.03454 -0.14468 -0.03541 -0.14792 C -0.03576 -0.14931 -0.0368 -0.15047 -0.03732 -0.15185 C -0.03819 -0.15394 -0.03871 -0.15602 -0.03923 -0.1581 C -0.04184 -0.16875 -0.03819 -0.15787 -0.04218 -0.16852 C -0.04253 -0.17014 -0.04253 -0.17199 -0.04305 -0.17361 C -0.04357 -0.175 -0.04461 -0.17593 -0.04496 -0.17755 C -0.04566 -0.1794 -0.04548 -0.18172 -0.046 -0.1838 C -0.04652 -0.18565 -0.04739 -0.18727 -0.04791 -0.18889 C -0.04861 -0.19121 -0.0493 -0.19329 -0.04982 -0.19537 C -0.05017 -0.19676 -0.05034 -0.19815 -0.05086 -0.19931 C -0.05173 -0.20139 -0.05277 -0.20348 -0.05364 -0.20579 C -0.05486 -0.20834 -0.05763 -0.21343 -0.05763 -0.21343 C -0.06024 -0.22408 -0.05833 -0.21875 -0.06336 -0.22871 C -0.06388 -0.2301 -0.06441 -0.23148 -0.06527 -0.23264 L -0.06805 -0.23635 L -0.06805 -0.23635 " pathEditMode="relative" ptsTypes="AAAAAAAAAAAAAAAAAAAAAAAAAAAAAA">
                                      <p:cBhvr>
                                        <p:cTn id="1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4.16667E-6 2.96296E-6 C -0.01753 -0.02616 -0.04583 -0.07084 -0.06736 -0.09236 C -0.07882 -0.10394 -0.09253 -0.11273 -0.10191 -0.12709 C -0.10868 -0.13727 -0.11562 -0.14746 -0.12222 -0.15787 C -0.12552 -0.1632 -0.1283 -0.16921 -0.13177 -0.17454 C -0.13785 -0.18403 -0.1441 -0.19329 -0.15 -0.20278 C -0.15174 -0.20556 -0.15295 -0.20926 -0.15486 -0.21181 C -0.15677 -0.21435 -0.16146 -0.21806 -0.16146 -0.21806 L -0.16146 -0.21806 " pathEditMode="relative" ptsTypes="AAAAAAAAAA">
                                      <p:cBhvr>
                                        <p:cTn id="1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3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1.85185E-6 C -0.00642 -0.00903 -0.01267 -0.01829 -0.01927 -0.02709 C -0.02101 -0.0294 -0.02292 -0.03195 -0.025 -0.03357 C -0.06267 -0.06019 -0.10347 -0.07963 -0.13854 -0.11158 C -0.16094 -0.13218 -0.18646 -0.14746 -0.20573 -0.17315 C -0.20677 -0.17454 -0.20764 -0.17593 -0.20868 -0.17709 C -0.21111 -0.17987 -0.21406 -0.18195 -0.21632 -0.18473 C -0.21823 -0.18704 -0.21962 -0.18982 -0.22118 -0.19237 C -0.22379 -0.19676 -0.22674 -0.2007 -0.22882 -0.20533 L -0.2375 -0.22454 C -0.2408 -0.23195 -0.23906 -0.22917 -0.24236 -0.23357 L -0.25278 -0.24491 " pathEditMode="relative" ptsTypes="AAAAAAAAAAAAA">
                                      <p:cBhvr>
                                        <p:cTn id="1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3.05556E-6 2.59259E-6 C -0.00451 -0.00394 -0.00903 -0.0081 -0.01354 -0.01158 C -0.02014 -0.0169 -0.02361 -0.01783 -0.0309 -0.02199 C -0.03438 -0.02384 -0.03785 -0.02662 -0.04149 -0.02824 C -0.04583 -0.03056 -0.05052 -0.03125 -0.05486 -0.03357 C -0.05885 -0.03542 -0.0625 -0.03889 -0.06649 -0.04121 C -0.06944 -0.04283 -0.07292 -0.04352 -0.07604 -0.04491 C -0.07865 -0.04607 -0.08125 -0.04746 -0.08368 -0.04884 C -0.08594 -0.05 -0.08819 -0.05162 -0.09045 -0.05278 C -0.09236 -0.05371 -0.09444 -0.05417 -0.09618 -0.05533 C -0.09792 -0.05625 -0.09948 -0.05787 -0.10104 -0.05903 C -0.10226 -0.05996 -0.10365 -0.06065 -0.10486 -0.06158 C -0.1066 -0.06296 -0.10799 -0.06458 -0.10972 -0.06551 C -0.11128 -0.06644 -0.11285 -0.06644 -0.11458 -0.0669 C -0.1224 -0.07454 -0.11927 -0.07176 -0.13281 -0.08357 C -0.13524 -0.08565 -0.13767 -0.0882 -0.14045 -0.08982 C -0.14358 -0.09213 -0.14705 -0.09398 -0.15 -0.0963 C -0.15313 -0.09861 -0.15573 -0.10162 -0.15868 -0.10394 C -0.16319 -0.10764 -0.16788 -0.11042 -0.17222 -0.11435 C -0.17413 -0.11597 -0.17604 -0.11759 -0.17795 -0.11945 C -0.17934 -0.1206 -0.18038 -0.12222 -0.18177 -0.12315 C -0.18333 -0.12431 -0.18507 -0.12477 -0.18663 -0.12593 C -0.18872 -0.12732 -0.19028 -0.12963 -0.19236 -0.13102 C -0.19427 -0.13218 -0.19618 -0.1338 -0.19809 -0.13472 C -0.2 -0.13588 -0.20399 -0.13727 -0.20399 -0.13727 C -0.20486 -0.1382 -0.20573 -0.13935 -0.20677 -0.13982 C -0.21042 -0.14236 -0.21181 -0.14259 -0.21545 -0.14375 C -0.21858 -0.1463 -0.2217 -0.14931 -0.225 -0.15139 C -0.22934 -0.1544 -0.22934 -0.15417 -0.23368 -0.15787 C -0.23559 -0.15949 -0.2375 -0.16158 -0.23941 -0.16296 C -0.24531 -0.1669 -0.24219 -0.16458 -0.24913 -0.1706 L -0.25486 -0.17593 C -0.2559 -0.17662 -0.25694 -0.17732 -0.25781 -0.17847 C -0.25868 -0.17963 -0.25955 -0.18125 -0.26059 -0.18218 C -0.2625 -0.18426 -0.26632 -0.18727 -0.26632 -0.18727 L -0.26632 -0.18727 " pathEditMode="relative" ptsTypes="AAAAAAAAAAAAAAAAAAAAAAAAAAAAAAAAAAAAA">
                                      <p:cBhvr>
                                        <p:cTn id="1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  <p:bldP spid="23" grpId="0" animBg="1"/>
      <p:bldP spid="23" grpId="1" animBg="1"/>
      <p:bldP spid="24" grpId="0"/>
      <p:bldP spid="24" grpId="1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7229"/>
          <a:stretch/>
        </p:blipFill>
        <p:spPr>
          <a:xfrm>
            <a:off x="0" y="0"/>
            <a:ext cx="954055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5887"/>
            <a:ext cx="5654330" cy="689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16216" y="2302094"/>
            <a:ext cx="3578825" cy="41899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861048"/>
            <a:ext cx="3130966" cy="3127574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228184" y="722149"/>
            <a:ext cx="2232248" cy="1228998"/>
          </a:xfrm>
          <a:prstGeom prst="wedgeRoundRectCallou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372200" y="836712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№2.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большой арбуз.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0951" y="5689952"/>
            <a:ext cx="1136269" cy="11552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0257" y="6085884"/>
            <a:ext cx="731583" cy="7437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-46836"/>
            <a:ext cx="3049488" cy="25622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8184" y="371451"/>
            <a:ext cx="24351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фруктов: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Арбуз (маленький)– 1 штука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Арбуз (большой) – 1 штука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– 2 штуки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Зелёные яблоки – 3 штуки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яблоки – 3 штуки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154360" y="2780928"/>
            <a:ext cx="432048" cy="407593"/>
          </a:xfrm>
          <a:prstGeom prst="ellipse">
            <a:avLst/>
          </a:prstGeom>
        </p:spPr>
      </p:pic>
      <p:pic>
        <p:nvPicPr>
          <p:cNvPr id="17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524744" y="2780928"/>
            <a:ext cx="432048" cy="407593"/>
          </a:xfrm>
          <a:prstGeom prst="ellipse">
            <a:avLst/>
          </a:prstGeom>
        </p:spPr>
      </p:pic>
      <p:pic>
        <p:nvPicPr>
          <p:cNvPr id="18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921339" y="2768087"/>
            <a:ext cx="432048" cy="407593"/>
          </a:xfrm>
          <a:prstGeom prst="ellipse">
            <a:avLst/>
          </a:prstGeom>
        </p:spPr>
      </p:pic>
      <p:pic>
        <p:nvPicPr>
          <p:cNvPr id="19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1244741" y="2757679"/>
            <a:ext cx="432048" cy="407593"/>
          </a:xfrm>
          <a:prstGeom prst="ellipse">
            <a:avLst/>
          </a:prstGeom>
        </p:spPr>
      </p:pic>
      <p:pic>
        <p:nvPicPr>
          <p:cNvPr id="20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1634439" y="2773178"/>
            <a:ext cx="432048" cy="407593"/>
          </a:xfrm>
          <a:prstGeom prst="ellipse">
            <a:avLst/>
          </a:prstGeom>
        </p:spPr>
      </p:pic>
      <p:pic>
        <p:nvPicPr>
          <p:cNvPr id="21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1980242" y="2780927"/>
            <a:ext cx="432048" cy="407593"/>
          </a:xfrm>
          <a:prstGeom prst="ellipse">
            <a:avLst/>
          </a:prstGeom>
        </p:spPr>
      </p:pic>
      <p:pic>
        <p:nvPicPr>
          <p:cNvPr id="22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2344757" y="2780927"/>
            <a:ext cx="432048" cy="407593"/>
          </a:xfrm>
          <a:prstGeom prst="ellipse">
            <a:avLst/>
          </a:prstGeom>
        </p:spPr>
      </p:pic>
      <p:pic>
        <p:nvPicPr>
          <p:cNvPr id="23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2666835" y="2768087"/>
            <a:ext cx="432048" cy="407593"/>
          </a:xfrm>
          <a:prstGeom prst="ellipse">
            <a:avLst/>
          </a:prstGeom>
        </p:spPr>
      </p:pic>
      <p:pic>
        <p:nvPicPr>
          <p:cNvPr id="24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2997665" y="2755247"/>
            <a:ext cx="432048" cy="407593"/>
          </a:xfrm>
          <a:prstGeom prst="ellipse">
            <a:avLst/>
          </a:prstGeom>
        </p:spPr>
      </p:pic>
      <p:pic>
        <p:nvPicPr>
          <p:cNvPr id="25" name="Объект 7"/>
          <p:cNvPicPr>
            <a:picLocks noChangeAspect="1"/>
          </p:cNvPicPr>
          <p:nvPr/>
        </p:nvPicPr>
        <p:blipFill rotWithShape="1">
          <a:blip r:embed="rId8" cstate="print"/>
          <a:srcRect l="9091" t="9564" r="10607" b="10342"/>
          <a:stretch/>
        </p:blipFill>
        <p:spPr>
          <a:xfrm>
            <a:off x="3353428" y="2755246"/>
            <a:ext cx="432048" cy="407593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15789" y="2317811"/>
            <a:ext cx="926232" cy="9262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88316" y="2317371"/>
            <a:ext cx="926672" cy="9266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83234" y="2309842"/>
            <a:ext cx="926672" cy="92667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457" y="4409134"/>
            <a:ext cx="549021" cy="609133"/>
          </a:xfrm>
          <a:prstGeom prst="rect">
            <a:avLst/>
          </a:prstGeom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4235" y="4408232"/>
            <a:ext cx="548688" cy="609653"/>
          </a:xfrm>
          <a:prstGeom prst="rect">
            <a:avLst/>
          </a:prstGeom>
        </p:spPr>
      </p:pic>
      <p:pic>
        <p:nvPicPr>
          <p:cNvPr id="1027" name="Рисунок 102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37315" y="4392734"/>
            <a:ext cx="548688" cy="609653"/>
          </a:xfrm>
          <a:prstGeom prst="rect">
            <a:avLst/>
          </a:prstGeom>
        </p:spPr>
      </p:pic>
      <p:pic>
        <p:nvPicPr>
          <p:cNvPr id="1028" name="Рисунок 10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704" y="4408233"/>
            <a:ext cx="548688" cy="609653"/>
          </a:xfrm>
          <a:prstGeom prst="rect">
            <a:avLst/>
          </a:prstGeom>
        </p:spPr>
      </p:pic>
      <p:pic>
        <p:nvPicPr>
          <p:cNvPr id="1029" name="Рисунок 102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12093" y="4382457"/>
            <a:ext cx="548688" cy="609653"/>
          </a:xfrm>
          <a:prstGeom prst="rect">
            <a:avLst/>
          </a:prstGeom>
        </p:spPr>
      </p:pic>
      <p:pic>
        <p:nvPicPr>
          <p:cNvPr id="1030" name="Рисунок 10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30592" y="4391194"/>
            <a:ext cx="548688" cy="609653"/>
          </a:xfrm>
          <a:prstGeom prst="rect">
            <a:avLst/>
          </a:prstGeom>
        </p:spPr>
      </p:pic>
      <p:pic>
        <p:nvPicPr>
          <p:cNvPr id="1031" name="Рисунок 10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33156" y="4408233"/>
            <a:ext cx="601352" cy="601352"/>
          </a:xfrm>
          <a:prstGeom prst="rect">
            <a:avLst/>
          </a:prstGeom>
        </p:spPr>
      </p:pic>
      <p:pic>
        <p:nvPicPr>
          <p:cNvPr id="1032" name="Рисунок 10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07670" y="4404897"/>
            <a:ext cx="597460" cy="603556"/>
          </a:xfrm>
          <a:prstGeom prst="rect">
            <a:avLst/>
          </a:prstGeom>
        </p:spPr>
      </p:pic>
      <p:pic>
        <p:nvPicPr>
          <p:cNvPr id="1033" name="Рисунок 103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74540" y="4403765"/>
            <a:ext cx="597460" cy="603556"/>
          </a:xfrm>
          <a:prstGeom prst="rect">
            <a:avLst/>
          </a:prstGeom>
        </p:spPr>
      </p:pic>
      <p:pic>
        <p:nvPicPr>
          <p:cNvPr id="1034" name="Рисунок 103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431740" y="4402633"/>
            <a:ext cx="597460" cy="603556"/>
          </a:xfrm>
          <a:prstGeom prst="rect">
            <a:avLst/>
          </a:prstGeom>
        </p:spPr>
      </p:pic>
      <p:pic>
        <p:nvPicPr>
          <p:cNvPr id="1035" name="Рисунок 10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83956" y="4385505"/>
            <a:ext cx="597460" cy="603556"/>
          </a:xfrm>
          <a:prstGeom prst="rect">
            <a:avLst/>
          </a:prstGeom>
        </p:spPr>
      </p:pic>
      <p:pic>
        <p:nvPicPr>
          <p:cNvPr id="1036" name="Рисунок 103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14442" y="6085884"/>
            <a:ext cx="719390" cy="695004"/>
          </a:xfrm>
          <a:prstGeom prst="rect">
            <a:avLst/>
          </a:prstGeom>
        </p:spPr>
      </p:pic>
      <p:pic>
        <p:nvPicPr>
          <p:cNvPr id="1037" name="Рисунок 10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33726" y="6084752"/>
            <a:ext cx="719390" cy="695004"/>
          </a:xfrm>
          <a:prstGeom prst="rect">
            <a:avLst/>
          </a:prstGeom>
        </p:spPr>
      </p:pic>
      <p:pic>
        <p:nvPicPr>
          <p:cNvPr id="1038" name="Рисунок 103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00921" y="6070194"/>
            <a:ext cx="719390" cy="695004"/>
          </a:xfrm>
          <a:prstGeom prst="rect">
            <a:avLst/>
          </a:prstGeom>
        </p:spPr>
      </p:pic>
      <p:pic>
        <p:nvPicPr>
          <p:cNvPr id="1039" name="Рисунок 10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510072" y="6070194"/>
            <a:ext cx="719390" cy="695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4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-5.18519E-6 L 3.46945E-18 -5.18519E-6 C 0.00278 -0.0014 0.00556 -0.00302 0.00851 -0.00394 C 0.01233 -0.0051 0.01649 -0.00487 0.02014 -0.00649 C 0.02743 -0.00973 0.02396 -0.00857 0.03073 -0.01042 C 0.03976 -0.01644 0.03559 -0.01482 0.04323 -0.01691 C 0.05 -0.02362 0.04375 -0.01876 0.05278 -0.022 C 0.05451 -0.02246 0.0559 -0.02385 0.05764 -0.02455 C 0.05886 -0.02501 0.06024 -0.02524 0.06146 -0.0257 C 0.06302 -0.02663 0.06458 -0.02779 0.06632 -0.02825 C 0.07066 -0.02964 0.07517 -0.0301 0.07969 -0.03103 C 0.09201 -0.03334 0.07813 -0.03103 0.0941 -0.03357 C 0.09583 -0.03427 0.0974 -0.03542 0.09896 -0.03612 C 0.10122 -0.03705 0.10538 -0.03797 0.10764 -0.03867 C 0.10886 -0.0389 0.11024 -0.03959 0.11146 -0.03982 C 0.11493 -0.04075 0.11858 -0.04144 0.12205 -0.04237 C 0.12309 -0.04283 0.12396 -0.04353 0.125 -0.04376 C 0.12743 -0.04445 0.13004 -0.04468 0.13264 -0.04515 C 0.14358 -0.05371 0.12986 -0.04376 0.14705 -0.0514 C 0.15556 -0.05533 0.15087 -0.05371 0.16146 -0.05533 C 0.16267 -0.0558 0.16406 -0.05603 0.16528 -0.05649 C 0.16892 -0.05811 0.17031 -0.05973 0.17396 -0.06042 C 0.17778 -0.06112 0.1816 -0.06135 0.18542 -0.06181 C 0.18941 -0.06343 0.19323 -0.06482 0.19705 -0.06691 C 0.19931 -0.06806 0.20139 -0.06968 0.20382 -0.07061 C 0.20556 -0.07154 0.20764 -0.07154 0.20955 -0.072 C 0.21111 -0.07292 0.21267 -0.07385 0.21441 -0.07455 C 0.22448 -0.07825 0.21649 -0.07385 0.22292 -0.07709 C 0.22465 -0.07802 0.22622 -0.07894 0.22778 -0.07964 C 0.23142 -0.08126 0.23125 -0.08033 0.23455 -0.08218 C 0.24167 -0.08635 0.2349 -0.08404 0.2441 -0.08612 C 0.25035 -0.09029 0.24618 -0.0882 0.25469 -0.09005 C 0.26059 -0.09121 0.26632 -0.09191 0.27205 -0.09376 C 0.27465 -0.09468 0.27795 -0.09584 0.28073 -0.0963 C 0.28611 -0.09746 0.29167 -0.09816 0.29705 -0.09885 C 0.30729 -0.10441 0.29583 -0.09885 0.30851 -0.10279 C 0.31059 -0.10348 0.31233 -0.10464 0.31441 -0.10533 C 0.31597 -0.10603 0.31754 -0.10626 0.3191 -0.10672 C 0.32396 -0.10788 0.32656 -0.10834 0.3316 -0.10927 C 0.33333 -0.10996 0.33472 -0.11112 0.33646 -0.11181 C 0.33906 -0.11274 0.34583 -0.1139 0.34792 -0.11436 C 0.35 -0.11529 0.35191 -0.11621 0.35382 -0.11691 C 0.35677 -0.11806 0.3592 -0.11853 0.3625 -0.11945 C 0.36528 -0.12038 0.36823 -0.12107 0.37101 -0.122 C 0.37205 -0.12246 0.37292 -0.12316 0.37396 -0.12339 C 0.37708 -0.12408 0.38038 -0.12408 0.38351 -0.12455 C 0.39323 -0.12964 0.38403 -0.12524 0.39219 -0.12848 C 0.3941 -0.12917 0.39792 -0.13103 0.39792 -0.13103 C 0.40642 -0.13867 0.39288 -0.12709 0.4066 -0.13612 C 0.41233 -0.13982 0.4092 -0.1382 0.41632 -0.14121 C 0.41632 -0.14121 0.42205 -0.14376 0.42205 -0.14376 C 0.42761 -0.14885 0.42222 -0.14445 0.42778 -0.14769 C 0.42917 -0.14839 0.43038 -0.14955 0.4316 -0.15024 C 0.43351 -0.15117 0.43576 -0.1514 0.4375 -0.15279 C 0.44306 -0.15788 0.43767 -0.15348 0.44323 -0.15672 C 0.45017 -0.16066 0.44375 -0.15811 0.45087 -0.16042 C 0.45191 -0.16181 0.45261 -0.16343 0.45382 -0.16436 C 0.45486 -0.16529 0.4566 -0.16459 0.45764 -0.16575 C 0.46198 -0.17038 0.45556 -0.16945 0.46059 -0.16945 L 0.46059 -0.16945 " pathEditMode="relative" ptsTypes="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46 L -1.11111E-6 0.00023 C 0.01302 -0.00903 0.02622 -0.01968 0.03958 -0.02616 C 0.04566 -0.02963 0.05191 -0.03009 0.05799 -0.03009 L 0.21892 -0.03357 C 0.22309 -0.0375 0.22726 -0.04213 0.23142 -0.04468 C 0.29097 -0.08681 0.2717 -0.06713 0.36233 -0.07431 C 0.43108 -0.1257 0.35903 -0.07639 0.52622 -0.09213 C 0.52917 -0.09283 0.53472 -0.10347 0.53472 -0.10278 C 0.53733 -0.10995 0.53854 -0.1132 0.54149 -0.11783 C 0.55035 -0.13102 0.54462 -0.11921 0.55226 -0.13241 C 0.55833 -0.14283 0.55712 -0.14097 0.56181 -0.15486 L 0.56406 -0.17245 L 0.56406 -0.17199 " pathEditMode="relative" rAng="0" ptsTypes="AAAAAAAAAAAAAA">
                                      <p:cBhvr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85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.03287 L 0.01441 0.03287 C 0.02066 0.0375 0.02691 0.04305 0.03351 0.04675 C 0.03872 0.04976 0.04427 0.05185 0.04896 0.05578 C 0.05156 0.05787 0.05382 0.06064 0.0566 0.06226 C 0.05972 0.06412 0.0632 0.06435 0.06632 0.06597 C 0.06893 0.06736 0.07118 0.0699 0.07396 0.07129 C 0.07708 0.07291 0.08038 0.07337 0.08351 0.075 C 0.1066 0.0868 0.10469 0.0868 0.12292 0.09675 C 0.14063 0.10671 0.1533 0.11226 0.17292 0.12245 C 0.17934 0.12569 0.18577 0.12939 0.19219 0.13263 C 0.20399 0.13888 0.21563 0.1456 0.22778 0.15069 C 0.23195 0.15231 0.23629 0.15347 0.24028 0.15578 C 0.24792 0.16018 0.25452 0.16736 0.26233 0.17106 C 0.26754 0.17384 0.27257 0.17662 0.27778 0.17893 C 0.28073 0.18009 0.28368 0.18125 0.28646 0.18263 C 0.29167 0.18541 0.29688 0.18842 0.30174 0.19166 C 0.30434 0.19328 0.30677 0.19537 0.30955 0.19675 C 0.31233 0.19837 0.31528 0.19907 0.31823 0.20069 C 0.32101 0.20208 0.32379 0.20439 0.32674 0.20578 C 0.32986 0.2074 0.33333 0.2081 0.33646 0.20972 C 0.34011 0.21157 0.3434 0.21412 0.34705 0.21597 C 0.35955 0.22245 0.35417 0.21712 0.36719 0.225 C 0.37083 0.22731 0.37396 0.23078 0.37778 0.23263 C 0.38108 0.23449 0.3849 0.23495 0.38837 0.23657 C 0.39184 0.23796 0.39549 0.23981 0.39896 0.24166 C 0.40226 0.24351 0.40521 0.24606 0.40851 0.24814 C 0.4132 0.25092 0.41806 0.25324 0.42292 0.25578 C 0.42483 0.25671 0.42691 0.25717 0.42865 0.25833 C 0.43038 0.25925 0.43177 0.26111 0.43351 0.26226 C 0.43438 0.26273 0.43542 0.26296 0.43646 0.26342 C 0.43958 0.2655 0.44288 0.26759 0.44601 0.2699 C 0.44705 0.2706 0.44792 0.27175 0.44896 0.27245 C 0.4566 0.27754 0.45087 0.27291 0.45764 0.27638 C 0.46979 0.28217 0.45886 0.27824 0.47014 0.28263 C 0.47552 0.28495 0.47292 0.28333 0.47969 0.28518 C 0.49618 0.29004 0.46545 0.28217 0.48646 0.28773 C 0.48993 0.28865 0.4934 0.28935 0.49705 0.29027 C 0.49827 0.29074 0.49948 0.29143 0.50087 0.29166 C 0.52708 0.29791 0.49236 0.28888 0.51233 0.29421 C 0.52153 0.29907 0.51389 0.29583 0.52865 0.29814 C 0.53038 0.29837 0.53195 0.29884 0.53351 0.2993 C 0.53646 0.30023 0.53924 0.30092 0.54219 0.30185 C 0.54323 0.30231 0.5441 0.303 0.54514 0.30324 C 0.55208 0.30393 0.5592 0.30393 0.56615 0.30439 C 0.56649 0.30462 0.57639 0.3074 0.57865 0.30833 C 0.58073 0.30902 0.58455 0.31087 0.58455 0.31087 C 0.58577 0.31226 0.58698 0.31365 0.58837 0.31481 C 0.59132 0.31689 0.59375 0.31759 0.59705 0.31851 C 0.59792 0.31944 0.59879 0.32037 0.59983 0.32106 C 0.6007 0.32175 0.60174 0.32199 0.60278 0.32245 C 0.60434 0.32314 0.60608 0.32384 0.60764 0.325 C 0.61302 0.32847 0.61129 0.3324 0.62014 0.33518 C 0.62483 0.3368 0.62257 0.33587 0.62674 0.33773 C 0.63663 0.35092 0.62118 0.33125 0.63455 0.34421 C 0.64948 0.35879 0.62899 0.34583 0.64983 0.35694 L 0.64983 0.35694 C 0.65122 0.35787 0.65243 0.35856 0.65365 0.35949 C 0.65469 0.36041 0.6566 0.36226 0.6566 0.36226 L 0.65764 0.36226 " pathEditMode="relative" ptsTypes="AAAAAAAAAAAAAAAAAAAAAAAAAAAAAAAAAAAAAAAAAAAAAAAAAAAAAAAAAAAA">
                                      <p:cBhvr>
                                        <p:cTn id="3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6 L -3.33333E-6 -7.40741E-6 C 0.00208 0.00254 0.00434 0.00509 0.0066 0.00763 C 0.00747 0.00856 0.00868 0.00902 0.00955 0.01018 C 0.01128 0.01203 0.0125 0.01458 0.01441 0.01666 C 0.01545 0.01782 0.01701 0.01805 0.01823 0.01921 C 0.02118 0.02198 0.02413 0.02499 0.02691 0.028 C 0.03715 0.03981 0.03108 0.03356 0.04514 0.04606 C 0.04705 0.04768 0.04878 0.04953 0.05087 0.05115 C 0.05312 0.05277 0.05538 0.05462 0.05764 0.05624 C 0.06337 0.06041 0.06302 0.05948 0.06823 0.06388 C 0.0724 0.06782 0.07604 0.07291 0.08073 0.07546 C 0.09913 0.0861 0.06997 0.06897 0.10278 0.09096 C 0.11042 0.09583 0.11267 0.09444 0.12101 0.0986 C 0.12465 0.10046 0.12795 0.10323 0.1316 0.10509 C 0.13819 0.10809 0.14531 0.10925 0.15191 0.11272 C 0.15503 0.11434 0.15833 0.11596 0.16146 0.11782 C 0.16406 0.11944 0.16649 0.12152 0.1691 0.12291 C 0.17795 0.128 0.18785 0.13263 0.19705 0.13703 L 0.20764 0.14212 C 0.21024 0.14351 0.21267 0.14513 0.21528 0.14606 C 0.21944 0.14745 0.22361 0.14837 0.22778 0.14999 C 0.23177 0.15138 0.23542 0.1537 0.23941 0.15509 C 0.2434 0.15624 0.24774 0.15647 0.25191 0.15763 C 0.26111 0.15995 0.27049 0.16249 0.27969 0.16527 C 0.28385 0.16666 0.28802 0.16805 0.29219 0.16921 C 0.29705 0.17036 0.30191 0.17083 0.3066 0.17175 C 0.33299 0.18171 0.30694 0.17268 0.33455 0.17939 C 0.34931 0.18286 0.36406 0.18703 0.37882 0.19096 L 0.39323 0.19467 C 0.39826 0.19606 0.40347 0.19698 0.40851 0.1986 C 0.42396 0.20323 0.41684 0.20184 0.42969 0.2037 C 0.4316 0.20462 0.43351 0.20555 0.43542 0.20624 C 0.43819 0.2074 0.44149 0.20809 0.4441 0.20879 C 0.44722 0.21087 0.44774 0.21157 0.45087 0.21272 C 0.45347 0.21365 0.45608 0.21411 0.45851 0.21527 C 0.4599 0.21596 0.46111 0.21712 0.4625 0.21782 C 0.46372 0.21851 0.46493 0.21851 0.46632 0.21921 C 0.47708 0.22407 0.46562 0.2199 0.475 0.22291 C 0.47656 0.2243 0.47812 0.22569 0.47969 0.22684 C 0.48125 0.22777 0.48299 0.22823 0.48455 0.22939 C 0.48594 0.23055 0.48698 0.2324 0.48837 0.23333 C 0.49028 0.23448 0.49236 0.23471 0.4941 0.23587 C 0.49583 0.2368 0.49722 0.23888 0.49896 0.23958 C 0.5033 0.24189 0.50816 0.24259 0.5125 0.2449 C 0.51406 0.24559 0.51562 0.24652 0.51719 0.24745 C 0.51823 0.24791 0.51927 0.24814 0.52014 0.2486 C 0.5217 0.24976 0.52326 0.25161 0.525 0.25254 C 0.52743 0.2537 0.53003 0.25393 0.53264 0.25509 C 0.53819 0.2574 0.5375 0.25833 0.54323 0.26157 C 0.54514 0.26249 0.54705 0.26296 0.54896 0.26411 C 0.5658 0.27384 0.55347 0.26805 0.56146 0.27175 C 0.5625 0.27268 0.56337 0.2736 0.56441 0.2743 C 0.56528 0.27499 0.56649 0.27476 0.56719 0.27546 C 0.56806 0.27661 0.5684 0.27823 0.5691 0.27939 C 0.57031 0.28101 0.5717 0.28194 0.57292 0.28333 C 0.57396 0.28448 0.57483 0.28587 0.57587 0.28703 C 0.57674 0.28819 0.57795 0.28865 0.57882 0.28958 C 0.58073 0.29212 0.58229 0.29559 0.58455 0.29745 C 0.58889 0.30092 0.59028 0.30161 0.5941 0.30624 C 0.60816 0.3236 0.59635 0.30971 0.6066 0.3243 C 0.60972 0.3287 0.61302 0.33309 0.61632 0.33703 C 0.61771 0.33888 0.61962 0.3405 0.62101 0.34212 C 0.62274 0.34421 0.62413 0.34675 0.62587 0.3486 C 0.63993 0.36458 0.63142 0.35323 0.63559 0.35902 L 0.63559 0.35902 " pathEditMode="relative" ptsTypes="AAAA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-1.38889E-6 3.7037E-7 C 0.00417 0.00208 0.00833 0.0037 0.0125 0.00625 C 0.01389 0.00717 0.01493 0.00903 0.01632 0.01018 C 0.0217 0.01458 0.02135 0.01389 0.02691 0.01528 C 0.02917 0.01666 0.03142 0.01782 0.03351 0.01921 C 0.03559 0.02037 0.03733 0.02199 0.03941 0.02291 C 0.0408 0.02384 0.04253 0.02384 0.0441 0.0243 C 0.04583 0.02523 0.0474 0.02616 0.04896 0.02685 C 0.04983 0.02731 0.05087 0.02754 0.05191 0.02824 C 0.05295 0.02893 0.05365 0.03009 0.05469 0.03079 C 0.05729 0.03194 0.0625 0.03333 0.0625 0.03333 C 0.06371 0.03403 0.06493 0.03518 0.06632 0.03588 C 0.06771 0.03634 0.07778 0.03819 0.07882 0.03842 C 0.08003 0.03866 0.08125 0.03935 0.08264 0.03981 C 0.0842 0.04028 0.08576 0.04051 0.0875 0.04097 C 0.10052 0.05393 0.08837 0.04352 0.125 0.04745 C 0.14305 0.0493 0.13281 0.04977 0.14809 0.05254 C 0.15156 0.05324 0.15503 0.05347 0.15868 0.05393 C 0.16007 0.0544 0.16615 0.05741 0.16823 0.05764 C 0.17587 0.05879 0.18368 0.05949 0.19132 0.06018 C 0.19444 0.06111 0.19774 0.0618 0.20087 0.06273 C 0.20486 0.06389 0.20851 0.06551 0.2125 0.06666 C 0.21632 0.06782 0.22014 0.06829 0.22396 0.06921 C 0.22847 0.07037 0.23299 0.07199 0.2375 0.07315 C 0.25885 0.07824 0.25608 0.07754 0.27205 0.07963 L 0.44896 0.07824 C 0.45295 0.07801 0.4566 0.07523 0.46059 0.0743 C 0.46406 0.07361 0.46771 0.07361 0.47118 0.07315 L 0.48177 0.0706 C 0.49392 0.06736 0.48733 0.06829 0.50104 0.06528 C 0.50347 0.06481 0.50608 0.06458 0.50868 0.06412 L 0.51545 0.06273 C 0.51684 0.06204 0.52101 0.05972 0.52309 0.05903 C 0.52465 0.05833 0.52639 0.0581 0.52795 0.05764 C 0.52951 0.05717 0.53507 0.05509 0.5375 0.05393 C 0.53906 0.05301 0.54062 0.05208 0.54236 0.05116 C 0.54566 0.04954 0.54635 0.05 0.55 0.04745 C 0.55104 0.04676 0.55174 0.04537 0.55295 0.04491 C 0.55503 0.04375 0.55746 0.04305 0.55955 0.04236 C 0.56059 0.0419 0.56163 0.04143 0.5625 0.04097 C 0.56354 0.04004 0.56441 0.03912 0.56545 0.03842 C 0.56701 0.03704 0.56875 0.03611 0.57014 0.03449 C 0.57135 0.03356 0.57187 0.03148 0.57309 0.03079 C 0.57552 0.02916 0.5783 0.02916 0.58073 0.02824 C 0.58177 0.02778 0.58281 0.02731 0.58368 0.02685 C 0.58507 0.02616 0.58611 0.025 0.5875 0.0243 C 0.58871 0.02361 0.5901 0.02338 0.59132 0.02291 C 0.59271 0.02222 0.59392 0.02106 0.59514 0.02037 C 0.5967 0.01967 0.59844 0.01967 0.6 0.01921 C 0.60816 0.01666 0.59896 0.01875 0.61059 0.01666 C 0.63142 0.0169 0.65226 0.01666 0.67309 0.01782 C 0.6743 0.01782 0.67517 0.01944 0.67604 0.02037 C 0.67674 0.02153 0.67726 0.02291 0.67795 0.0243 C 0.67969 0.03125 0.67778 0.025 0.68073 0.03194 C 0.6816 0.03356 0.68281 0.03704 0.68281 0.03704 L 0.68281 0.03704 " pathEditMode="relative" ptsTypes="AAAAAAAAAAAAAAAAAAAAAAAAAAAAAAAAAAAAAAAAAAAAAAAAAAAAAAAAA">
                                      <p:cBhvr>
                                        <p:cTn id="4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1.94444E-6 -7.40741E-7 C 0.02326 0.00208 0.0467 0.00324 0.07014 0.00625 C 0.07847 0.00741 0.08681 0.01042 0.09514 0.01273 C 0.1066 0.01597 0.12865 0.02315 0.14132 0.02546 C 0.14601 0.02639 0.15087 0.02639 0.15573 0.02685 L 0.16632 0.0294 C 0.16788 0.02986 0.16944 0.03009 0.17101 0.03055 C 0.17309 0.03148 0.17483 0.03241 0.17691 0.03333 C 0.17813 0.0338 0.17951 0.03403 0.18073 0.03449 C 0.18663 0.03704 0.1842 0.03727 0.19028 0.03843 C 0.19375 0.03889 0.1974 0.03912 0.20087 0.03958 C 0.20451 0.04028 0.20781 0.04167 0.21146 0.04213 C 0.21944 0.04329 0.22743 0.04468 0.23542 0.04468 L 0.62118 0.04468 L 0.62118 0.04352 L 0.62118 0.04745 " pathEditMode="relative" ptsTypes="AAAAAAAAAAAAAAAAA">
                                      <p:cBhvr>
                                        <p:cTn id="50" dur="5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11111E-6 7.03704E-6 L 1.11111E-6 7.03704E-6 C 0.00382 0.00163 0.00747 0.00371 0.01146 0.0051 C 0.01528 0.00626 0.01927 0.00718 0.02292 0.0088 C 0.0408 0.01714 0.02656 0.01274 0.04219 0.02177 C 0.04375 0.02246 0.04549 0.02269 0.04705 0.02292 C 0.0559 0.02431 0.06493 0.02547 0.07396 0.02686 C 0.09566 0.03311 0.08108 0.02917 0.12292 0.03704 C 0.12778 0.03797 0.13264 0.03843 0.13733 0.03959 L 0.18542 0.05232 C 0.19184 0.05394 0.19827 0.05487 0.20469 0.05626 C 0.2066 0.05672 0.20851 0.05741 0.21042 0.05765 L 0.50764 0.05765 L 0.50764 0.05765 " pathEditMode="relative" ptsTypes="AAAAAAAAAAAAAA">
                                      <p:cBhvr>
                                        <p:cTn id="54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1.94444E-6 2.22222E-6 C 0.00313 0.00162 0.00643 0.00324 0.00955 0.00509 C 0.01215 0.00648 0.01458 0.0088 0.01719 0.01019 C 0.01997 0.01181 0.02309 0.0125 0.02587 0.01412 C 0.02917 0.01551 0.03212 0.01783 0.03542 0.01921 C 0.03924 0.0206 0.04323 0.02084 0.04705 0.02176 C 0.07465 0.02871 0.0467 0.02269 0.07292 0.02824 C 0.07708 0.02986 0.08125 0.03218 0.08542 0.03334 C 0.08924 0.03426 0.09323 0.03403 0.09705 0.03449 C 0.10156 0.03519 0.1059 0.03611 0.11042 0.03704 C 0.11962 0.03889 0.12292 0.03982 0.1316 0.04236 C 0.13872 0.04421 0.14965 0.04699 0.15747 0.05 C 0.16077 0.05116 0.16389 0.05301 0.16719 0.05371 C 0.17031 0.05463 0.17361 0.0544 0.17674 0.05509 C 0.1842 0.05648 0.19167 0.05787 0.19896 0.06019 C 0.20695 0.06273 0.21476 0.06644 0.22292 0.06783 C 0.22778 0.06875 0.23264 0.06921 0.23733 0.0706 C 0.28455 0.08264 0.22535 0.07014 0.26528 0.07824 C 0.28542 0.08727 0.26806 0.08079 0.28733 0.08472 C 0.29861 0.08681 0.29254 0.08704 0.30174 0.08843 C 0.30261 0.08866 0.30365 0.08843 0.30469 0.08843 L 0.30469 0.08843 " pathEditMode="relative" ptsTypes="AAAAAAAAAAAAAAAAAAAAAAA">
                                      <p:cBhvr>
                                        <p:cTn id="58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1.11111E-6 4.44444E-6 C 0.06979 0.0037 -0.03698 -0.00185 0.12969 0.0037 C 0.13524 0.00393 0.15087 0.00972 0.15278 0.01018 C 0.18229 0.01782 0.17535 0.0162 0.20191 0.01782 C 0.20504 0.01898 0.20816 0.0206 0.21146 0.02176 C 0.2132 0.02222 0.22257 0.02384 0.22396 0.0243 C 0.24063 0.03055 0.22101 0.02338 0.25469 0.0331 C 0.25695 0.03379 0.2592 0.03495 0.26146 0.03565 C 0.26771 0.03796 0.26545 0.03657 0.27396 0.04074 C 0.27535 0.04143 0.27656 0.04259 0.27778 0.04352 C 0.27969 0.04629 0.28212 0.05116 0.28455 0.0537 C 0.29045 0.05995 0.29913 0.0669 0.30469 0.07546 C 0.30573 0.07708 0.3066 0.07893 0.30764 0.08055 L 0.30868 0.08449 L 0.30868 0.08449 " pathEditMode="relative" ptsTypes="AAAAAAAAAAAAAAAA">
                                      <p:cBhvr>
                                        <p:cTn id="62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2.77778E-7 -7.40741E-7 C 0.01945 0.00509 0.00156 -0.00023 0.01528 0.00509 C 0.01754 0.00579 0.01979 0.00648 0.02205 0.00764 C 0.0309 0.01181 0.02031 0.00857 0.03073 0.01273 C 0.03229 0.01343 0.03386 0.01366 0.03542 0.01389 C 0.05313 0.02454 0.03559 0.01482 0.05191 0.02176 C 0.05538 0.02315 0.05886 0.025 0.06233 0.02685 C 0.06632 0.02894 0.06997 0.03171 0.07396 0.03334 C 0.08403 0.03727 0.09445 0.04005 0.10469 0.04352 C 0.13906 0.05486 0.10365 0.04375 0.1316 0.05116 C 0.13576 0.05232 0.13993 0.05394 0.1441 0.05509 C 0.1467 0.05556 0.14931 0.05579 0.15191 0.05625 C 0.15347 0.05671 0.15504 0.05695 0.1566 0.05764 C 0.15851 0.05834 0.16042 0.05972 0.16233 0.06019 C 0.16979 0.06181 0.16632 0.06088 0.17292 0.06273 C 0.17431 0.06389 0.17535 0.06551 0.17691 0.06667 C 0.17778 0.06713 0.17882 0.06736 0.17969 0.06783 C 0.18125 0.06875 0.18299 0.06945 0.18455 0.07037 C 0.19983 0.07986 0.18646 0.0713 0.19601 0.0794 C 0.19601 0.0794 0.20087 0.08264 0.20191 0.08334 L 0.20191 0.08334 " pathEditMode="relative" ptsTypes="AAAAAAAAAAAAAAAAAAAAAA">
                                      <p:cBhvr>
                                        <p:cTn id="66" dur="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92" name="Объект 209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3585"/>
          <a:stretch/>
        </p:blipFill>
        <p:spPr>
          <a:xfrm>
            <a:off x="-17694" y="0"/>
            <a:ext cx="9198205" cy="6858000"/>
          </a:xfrm>
          <a:prstGeom prst="rect">
            <a:avLst/>
          </a:prstGeom>
        </p:spPr>
      </p:pic>
      <p:pic>
        <p:nvPicPr>
          <p:cNvPr id="2093" name="Рисунок 209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695" y="-34053"/>
            <a:ext cx="9198205" cy="6953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94" name="Рисунок 209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252536" y="2775949"/>
            <a:ext cx="3096344" cy="4188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65448" y="-243408"/>
            <a:ext cx="3048264" cy="2566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35169"/>
            <a:ext cx="2450804" cy="1609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679695"/>
            <a:ext cx="1450974" cy="11461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5327" y="674693"/>
            <a:ext cx="116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Посчитай, сколько арбузов ты купил?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35696" y="3496662"/>
            <a:ext cx="1359526" cy="1225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86609" y="4291284"/>
            <a:ext cx="640135" cy="640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23740" y="4303848"/>
            <a:ext cx="640135" cy="6401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60871" y="4316412"/>
            <a:ext cx="640135" cy="640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1006" y="4316412"/>
            <a:ext cx="640135" cy="6401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9390" y="4316412"/>
            <a:ext cx="640135" cy="6401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96521" y="4313736"/>
            <a:ext cx="640135" cy="6401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33652" y="4291283"/>
            <a:ext cx="640135" cy="6401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9032" y="4303848"/>
            <a:ext cx="640135" cy="6401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44412" y="4313736"/>
            <a:ext cx="640135" cy="640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99792" y="4313736"/>
            <a:ext cx="640135" cy="6401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91667" y="3146744"/>
            <a:ext cx="1133954" cy="11583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34173" y="3567284"/>
            <a:ext cx="731583" cy="743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60363" y="670644"/>
            <a:ext cx="1450974" cy="1152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82723" y="785035"/>
            <a:ext cx="116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вас 2 монеты за арбузы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54543" y="3902593"/>
            <a:ext cx="432854" cy="4084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96520" y="3911245"/>
            <a:ext cx="432854" cy="40846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36468" y="648191"/>
            <a:ext cx="1457070" cy="11522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737482" y="833587"/>
            <a:ext cx="1164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вас 2 монеты за апельсины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26912" y="656843"/>
            <a:ext cx="1457070" cy="11522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21048" y="730194"/>
            <a:ext cx="1226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Посчитай, сколько всего яблок ты купил?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08085" y="684594"/>
            <a:ext cx="1457070" cy="115224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22853" y="3694195"/>
            <a:ext cx="554784" cy="6096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76289" y="3701407"/>
            <a:ext cx="554784" cy="609653"/>
          </a:xfrm>
          <a:prstGeom prst="rect">
            <a:avLst/>
          </a:prstGeom>
        </p:spPr>
      </p:pic>
      <p:pic>
        <p:nvPicPr>
          <p:cNvPr id="2080" name="Рисунок 207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319895" y="3713507"/>
            <a:ext cx="554784" cy="609653"/>
          </a:xfrm>
          <a:prstGeom prst="rect">
            <a:avLst/>
          </a:prstGeom>
        </p:spPr>
      </p:pic>
      <p:pic>
        <p:nvPicPr>
          <p:cNvPr id="2081" name="Рисунок 208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849261" y="3700292"/>
            <a:ext cx="597460" cy="603556"/>
          </a:xfrm>
          <a:prstGeom prst="rect">
            <a:avLst/>
          </a:prstGeom>
        </p:spPr>
      </p:pic>
      <p:pic>
        <p:nvPicPr>
          <p:cNvPr id="2082" name="Рисунок 208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398507" y="3716555"/>
            <a:ext cx="597460" cy="603556"/>
          </a:xfrm>
          <a:prstGeom prst="rect">
            <a:avLst/>
          </a:prstGeom>
        </p:spPr>
      </p:pic>
      <p:pic>
        <p:nvPicPr>
          <p:cNvPr id="2083" name="Рисунок 208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936092" y="3715905"/>
            <a:ext cx="597460" cy="603556"/>
          </a:xfrm>
          <a:prstGeom prst="rect">
            <a:avLst/>
          </a:prstGeom>
        </p:spPr>
      </p:pic>
      <p:sp>
        <p:nvSpPr>
          <p:cNvPr id="2084" name="TextBox 2083"/>
          <p:cNvSpPr txBox="1"/>
          <p:nvPr/>
        </p:nvSpPr>
        <p:spPr>
          <a:xfrm>
            <a:off x="5673961" y="769633"/>
            <a:ext cx="116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вас 6 монеток за яблоки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трелка вправо 38">
            <a:hlinkClick r:id="rId18" action="ppaction://hlinksldjump"/>
          </p:cNvPr>
          <p:cNvSpPr/>
          <p:nvPr/>
        </p:nvSpPr>
        <p:spPr>
          <a:xfrm>
            <a:off x="7740352" y="5949280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475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41 -0.03379 L 0.06441 -0.03379 C 0.08125 -0.04236 0.06684 -0.03356 0.09028 -0.06342 C 0.09167 -0.06504 0.0934 -0.0662 0.09514 -0.06713 C 0.10087 -0.07083 0.1066 -0.0743 0.11233 -0.07754 C 0.11528 -0.07893 0.11806 -0.08032 0.12101 -0.08125 C 0.13663 -0.0868 0.1526 -0.09051 0.16823 -0.09676 C 0.17882 -0.10092 0.18941 -0.10486 0.19983 -0.10949 C 0.20451 -0.11157 0.20885 -0.11481 0.21337 -0.11713 C 0.21528 -0.11828 0.21719 -0.11875 0.2191 -0.11967 C 0.2217 -0.12106 0.22431 -0.12245 0.22674 -0.12361 C 0.22865 -0.12453 0.23073 -0.12523 0.23264 -0.12616 C 0.23576 -0.12801 0.24496 -0.13472 0.24705 -0.13634 C 0.25191 -0.14028 0.24774 -0.13796 0.25278 -0.14028 C 0.25469 -0.14236 0.25642 -0.14491 0.25851 -0.14676 C 0.25937 -0.14745 0.26059 -0.14722 0.26146 -0.14791 C 0.26354 -0.14977 0.26528 -0.15231 0.26719 -0.1544 C 0.2724 -0.15972 0.26979 -0.1544 0.27674 -0.16458 C 0.28941 -0.18264 0.2776 -0.16782 0.28542 -0.18125 C 0.30226 -0.20995 0.29184 -0.18958 0.29792 -0.20185 C 0.29861 -0.2044 0.29844 -0.20764 0.29983 -0.20949 C 0.3033 -0.21389 0.30208 -0.21157 0.30382 -0.21574 L 0.30382 -0.21574 " pathEditMode="relative" ptsTypes="AAAAAAAAAAAAAAAAAAAAA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487 L 2.5E-6 0.0051 C 0.01684 -0.0037 0.00243 0.0051 0.02587 -0.02476 C 0.02725 -0.02638 0.02899 -0.02754 0.03073 -0.02847 C 0.03646 -0.03217 0.04219 -0.03564 0.04791 -0.03888 C 0.05087 -0.04027 0.05364 -0.04166 0.05659 -0.04259 C 0.07222 -0.04814 0.08819 -0.05185 0.10382 -0.0581 C 0.11441 -0.06226 0.125 -0.0662 0.13541 -0.07083 C 0.1401 -0.07291 0.14444 -0.07615 0.14896 -0.07847 C 0.15087 -0.07963 0.15278 -0.08009 0.15469 -0.08101 C 0.15729 -0.0824 0.15989 -0.08379 0.16232 -0.08495 C 0.16423 -0.08588 0.16632 -0.08657 0.16823 -0.0875 C 0.17135 -0.08935 0.18055 -0.09606 0.18264 -0.09768 C 0.1875 -0.10162 0.18333 -0.0993 0.18837 -0.10162 C 0.19028 -0.1037 0.19201 -0.10625 0.19409 -0.1081 C 0.19496 -0.10879 0.19618 -0.10856 0.19705 -0.10926 C 0.19913 -0.11111 0.20087 -0.11365 0.20278 -0.11574 C 0.20798 -0.12106 0.20538 -0.11574 0.21232 -0.12592 C 0.225 -0.14398 0.21319 -0.12916 0.221 -0.14259 C 0.23784 -0.17129 0.22743 -0.15092 0.2335 -0.16319 C 0.2342 -0.16574 0.23403 -0.16898 0.23541 -0.17083 C 0.23889 -0.17523 0.23767 -0.17291 0.23941 -0.17708 L 0.23941 -0.17685 " pathEditMode="relative" rAng="0" ptsTypes="AAAAAAAAAAAAAAAAAAAAA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-909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59259E-6 L -5.55556E-6 -2.59259E-6 C 0.00155 -0.00301 0.00294 -0.00625 0.00468 -0.00903 C 0.00555 -0.01019 0.00676 -0.01065 0.00763 -0.01158 C 0.00937 -0.01366 0.01076 -0.01597 0.01232 -0.01806 C 0.01319 -0.01898 0.0144 -0.01968 0.01527 -0.0206 C 0.02378 -0.03009 0.01093 -0.01783 0.02291 -0.02963 C 0.02482 -0.03148 0.0269 -0.03287 0.02881 -0.03472 C 0.03072 -0.03681 0.03246 -0.03912 0.03454 -0.04121 C 0.04444 -0.05139 0.03801 -0.04398 0.04895 -0.05394 C 0.05155 -0.05648 0.05398 -0.05926 0.05659 -0.06158 C 0.05902 -0.06389 0.0618 -0.06574 0.06423 -0.06806 C 0.06891 -0.07222 0.0736 -0.07616 0.07777 -0.08079 C 0.08003 -0.08333 0.08228 -0.08588 0.08454 -0.08866 C 0.08576 -0.09028 0.08697 -0.09213 0.08836 -0.09375 C 0.08992 -0.0956 0.09166 -0.09699 0.09305 -0.09884 C 0.09461 -0.1007 0.09565 -0.10324 0.09687 -0.10533 C 0.09912 -0.10833 0.10173 -0.11088 0.10364 -0.11412 C 0.10746 -0.12083 0.10537 -0.11783 0.10937 -0.12315 C 0.11128 -0.13056 0.10919 -0.12431 0.11527 -0.13333 C 0.11596 -0.13472 0.11648 -0.13611 0.11718 -0.13727 C 0.11839 -0.13958 0.11978 -0.14144 0.121 -0.14375 C 0.12239 -0.1463 0.12343 -0.14908 0.12482 -0.15139 C 0.12603 -0.15324 0.12742 -0.15486 0.12864 -0.15648 C 0.13124 -0.16667 0.12742 -0.15486 0.13246 -0.16158 C 0.1394 -0.17083 0.13072 -0.16296 0.13541 -0.1706 C 0.1361 -0.17176 0.13732 -0.17222 0.13819 -0.17315 C 0.13992 -0.17986 0.13871 -0.17593 0.14305 -0.18472 C 0.14374 -0.18611 0.14426 -0.1875 0.14496 -0.18866 C 0.146 -0.18982 0.14704 -0.19097 0.14791 -0.19236 C 0.1526 -0.20046 0.1493 -0.2 0.15277 -0.2 L 0.15277 -0.2 " pathEditMode="relative" ptsTypes="AAAAAAAAAAAAAAAAAAAAAAAAAAAAAA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6.66667E-6 L 5.55556E-6 -6.66667E-6 C 0.00209 -0.00279 0.00452 -0.0051 0.00661 -0.00788 C 0.008 -0.0095 0.00904 -0.01135 0.01043 -0.01297 C 0.01997 -0.02316 0.01286 -0.01228 0.02206 -0.0257 C 0.02657 -0.03241 0.03143 -0.03913 0.03543 -0.0463 C 0.03959 -0.05348 0.04341 -0.06112 0.04793 -0.06806 C 0.05244 -0.07478 0.05782 -0.08079 0.06147 -0.08843 C 0.06303 -0.09191 0.06442 -0.09561 0.06633 -0.09885 C 0.06963 -0.10464 0.07293 -0.11019 0.07692 -0.11552 C 0.07848 -0.1176 0.08022 -0.11945 0.08161 -0.12177 C 0.08178 -0.122 0.09046 -0.1389 0.0922 -0.14353 C 0.09306 -0.14561 0.09324 -0.14816 0.09411 -0.15001 C 0.0948 -0.15163 0.09619 -0.15255 0.09706 -0.15394 C 0.0981 -0.15556 0.09897 -0.15741 0.10001 -0.15904 C 0.10296 -0.1713 0.0981 -0.15209 0.10279 -0.16806 C 0.10279 -0.16806 0.10522 -0.17755 0.10574 -0.17941 L 0.10765 -0.18728 C 0.108 -0.18843 0.10834 -0.18982 0.10852 -0.19098 C 0.10973 -0.197 0.10904 -0.19468 0.1106 -0.19862 L 0.1106 -0.19862 " pathEditMode="relative" ptsTypes="AAAAAAAAAAAAAAAAAAAAA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-2.77778E-7 -1.11111E-6 L -2.77778E-7 -0.19491 L -2.77778E-7 -0.19491 " pathEditMode="relative" ptsTypes="AAAA">
                                      <p:cBhvr>
                                        <p:cTn id="1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6.2963E-6 L 1.38889E-6 6.2963E-6 C -0.00035 -0.00393 -0.00087 -0.00786 -0.00104 -0.01157 C -0.00139 -0.01758 -0.00139 -0.0236 -0.00208 -0.02962 C -0.00243 -0.03309 -0.00399 -0.03981 -0.00399 -0.03981 C -0.00434 -0.06712 -0.00434 -0.09444 -0.00486 -0.12198 C -0.00503 -0.12846 -0.00625 -0.13124 -0.00677 -0.13726 C -0.00938 -0.16157 -0.0066 -0.15092 -0.01076 -0.16411 C -0.01094 -0.16666 -0.01128 -0.16944 -0.01163 -0.17198 C -0.01354 -0.18263 -0.01198 -0.16666 -0.01354 -0.18217 C -0.01406 -0.18587 -0.01406 -0.18981 -0.01458 -0.19374 C -0.0158 -0.20393 -0.01545 -0.1942 -0.01545 -0.20254 L -0.01545 -0.20254 " pathEditMode="relative" ptsTypes="AAAAAAAAAAAAA">
                                      <p:cBhvr>
                                        <p:cTn id="1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03704E-6 L 2.77778E-7 7.03704E-6 C -0.0007 -0.00393 -0.00139 -0.00787 -0.00208 -0.01157 C -0.00226 -0.01342 -0.00278 -0.01504 -0.00295 -0.01689 C -0.0033 -0.01944 -0.00365 -0.02199 -0.00399 -0.02453 C -0.00417 -0.02662 -0.00451 -0.0287 -0.00486 -0.03078 C -0.00521 -0.03518 -0.00521 -0.03958 -0.0059 -0.04374 C -0.00608 -0.04583 -0.00903 -0.0581 -0.00972 -0.06041 C -0.01059 -0.06296 -0.01181 -0.0655 -0.0125 -0.06805 C -0.01337 -0.0706 -0.01372 -0.07314 -0.01458 -0.07569 C -0.01545 -0.0787 -0.01649 -0.08171 -0.01736 -0.08472 C -0.01806 -0.08726 -0.01858 -0.09004 -0.01927 -0.09236 C -0.01979 -0.09421 -0.02066 -0.09583 -0.02118 -0.09768 C -0.02188 -0.09976 -0.0224 -0.10185 -0.02309 -0.10393 C -0.02379 -0.10578 -0.02448 -0.1074 -0.025 -0.10902 C -0.02761 -0.11689 -0.02396 -0.10879 -0.02795 -0.11944 C -0.02847 -0.12083 -0.02917 -0.12199 -0.02986 -0.12314 C -0.0316 -0.13194 -0.02986 -0.12476 -0.03281 -0.13356 C -0.0342 -0.13796 -0.03472 -0.14097 -0.03663 -0.14513 C -0.03837 -0.14907 -0.04236 -0.15648 -0.04236 -0.15648 C -0.04271 -0.15787 -0.04288 -0.15925 -0.0434 -0.16041 C -0.04392 -0.1618 -0.04462 -0.16296 -0.04531 -0.16435 C -0.04618 -0.16643 -0.04722 -0.16851 -0.04809 -0.1706 C -0.04879 -0.17199 -0.04948 -0.17314 -0.05 -0.17453 C -0.05139 -0.17777 -0.05226 -0.18148 -0.05399 -0.18472 L -0.05781 -0.19236 C -0.05972 -0.19999 -0.05747 -0.19259 -0.06163 -0.20138 L -0.06441 -0.20902 L -0.06441 -0.20902 " pathEditMode="relative" ptsTypes="AAAAAAAAAAAAAAAAAAAAAAAAAAAAA">
                                      <p:cBhvr>
                                        <p:cTn id="1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2963E-6 L 1.11111E-6 6.2963E-6 C -0.01754 -0.04004 -0.05521 -0.14166 -0.08958 -0.17939 C -0.09688 -0.18749 -0.10451 -0.19536 -0.11163 -0.20393 C -0.1125 -0.20485 -0.11267 -0.20671 -0.11354 -0.20763 C -0.11719 -0.21226 -0.125 -0.22036 -0.125 -0.22036 L -0.125 -0.22036 " pathEditMode="relative" ptsTypes="AAAAAAA">
                                      <p:cBhvr>
                                        <p:cTn id="1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5.55556E-7 2.59259E-6 C -0.00121 -0.00185 -0.00729 -0.0118 -0.00972 -0.01412 C -0.01215 -0.01666 -0.01493 -0.01829 -0.01736 -0.0206 C -0.0276 -0.03079 -0.03073 -0.0368 -0.04045 -0.04375 C -0.04323 -0.0456 -0.04635 -0.04699 -0.04913 -0.04884 C -0.06354 -0.05833 -0.04826 -0.04907 -0.06267 -0.06041 C -0.06406 -0.06157 -0.06597 -0.0618 -0.06736 -0.06296 C -0.0691 -0.06435 -0.07048 -0.06643 -0.07222 -0.06805 C -0.07378 -0.06944 -0.07552 -0.0706 -0.07708 -0.07199 C -0.0783 -0.07315 -0.07951 -0.07454 -0.0809 -0.07569 C -0.0934 -0.0868 -0.0783 -0.07315 -0.09045 -0.08217 C -0.09184 -0.0831 -0.09305 -0.08495 -0.09427 -0.08588 C -0.09548 -0.08704 -0.09705 -0.0875 -0.09826 -0.08842 C -0.09948 -0.08958 -0.10069 -0.09143 -0.10208 -0.09236 C -0.10347 -0.09352 -0.10538 -0.09398 -0.10677 -0.09491 C -0.10781 -0.0956 -0.10868 -0.09676 -0.10972 -0.09745 C -0.11128 -0.09861 -0.11302 -0.09884 -0.11458 -0.1 C -0.12257 -0.10602 -0.11389 -0.10208 -0.12326 -0.10787 C -0.125 -0.10879 -0.12708 -0.10949 -0.12899 -0.11041 C -0.13194 -0.11342 -0.13455 -0.1169 -0.13767 -0.11921 C -0.1408 -0.12176 -0.14462 -0.12338 -0.14722 -0.12708 C -0.15434 -0.13657 -0.14531 -0.12477 -0.15399 -0.13472 C -0.15851 -0.13981 -0.15486 -0.13773 -0.15972 -0.13981 C -0.16302 -0.14421 -0.16232 -0.14375 -0.16649 -0.14745 C -0.1684 -0.1493 -0.17222 -0.15254 -0.17222 -0.15254 C -0.17292 -0.15393 -0.17344 -0.15532 -0.17413 -0.15648 C -0.175 -0.15764 -0.17621 -0.1581 -0.17708 -0.15903 C -0.17743 -0.15949 -0.17778 -0.15995 -0.17795 -0.16018 L -0.17795 -0.16018 " pathEditMode="relative" ptsTypes="AAAAAAAAAAAAAAAAAAAAAAAAAAAAAA">
                                      <p:cBhvr>
                                        <p:cTn id="1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1.11111E-6 1.85185E-6 C -0.03507 -0.03518 -0.04549 -0.04722 -0.09913 -0.07963 L -0.13941 -0.10393 C -0.18455 -0.13148 -0.13681 -0.1044 -0.17691 -0.1243 C -0.18142 -0.12662 -0.19028 -0.13194 -0.19028 -0.13194 L -0.19028 -0.13194 " pathEditMode="relative" ptsTypes="AAAAAAA">
                                      <p:cBhvr>
                                        <p:cTn id="1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7" grpId="0"/>
      <p:bldP spid="27" grpId="1"/>
      <p:bldP spid="28" grpId="0"/>
      <p:bldP spid="20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7229"/>
          <a:stretch/>
        </p:blipFill>
        <p:spPr>
          <a:xfrm>
            <a:off x="0" y="0"/>
            <a:ext cx="954055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75" y="-35887"/>
            <a:ext cx="5654330" cy="689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671316" y="2852935"/>
            <a:ext cx="3578825" cy="4189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732730">
            <a:off x="-62918" y="2072805"/>
            <a:ext cx="1143157" cy="1143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790112">
            <a:off x="428632" y="2079597"/>
            <a:ext cx="1140051" cy="1146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815996">
            <a:off x="987902" y="2094586"/>
            <a:ext cx="1140051" cy="11461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850628">
            <a:off x="1473410" y="2061340"/>
            <a:ext cx="1140051" cy="1146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062592">
            <a:off x="1944035" y="2079596"/>
            <a:ext cx="1140051" cy="11461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178007">
            <a:off x="56420" y="4365104"/>
            <a:ext cx="1155445" cy="6561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009556">
            <a:off x="736359" y="4368139"/>
            <a:ext cx="1158340" cy="6584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971582">
            <a:off x="1391099" y="4405499"/>
            <a:ext cx="1158340" cy="6584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771317">
            <a:off x="2135075" y="4414441"/>
            <a:ext cx="1158340" cy="6584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4855" y="6021287"/>
            <a:ext cx="903581" cy="9020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8660" y="6015834"/>
            <a:ext cx="902286" cy="9022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1300" y="6021287"/>
            <a:ext cx="902286" cy="9022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7506" y="6017878"/>
            <a:ext cx="902286" cy="9022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2297" y="6015834"/>
            <a:ext cx="902286" cy="9022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84411" y="6021287"/>
            <a:ext cx="902286" cy="9022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36525" y="6016873"/>
            <a:ext cx="902286" cy="90228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9794" y="6012459"/>
            <a:ext cx="902286" cy="90228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48834" y="4105627"/>
            <a:ext cx="1274174" cy="130465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38325" y="1896994"/>
            <a:ext cx="1530229" cy="15363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80395" y="2331970"/>
            <a:ext cx="1438781" cy="107908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20512" y="2368909"/>
            <a:ext cx="1438781" cy="107908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02575" y="4298135"/>
            <a:ext cx="1438781" cy="107908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58412" y="4302549"/>
            <a:ext cx="1438781" cy="107908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79840" y="309108"/>
            <a:ext cx="3048264" cy="25666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76056" y="3861048"/>
            <a:ext cx="3130966" cy="3127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6822" y="976949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Кондитерские изделия: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Пироженки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5 штук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черный – 2 булки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белый – 3 булки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47 0.01273 L 0.28247 0.01273 C 0.28993 0.00671 0.29514 0.00162 0.30348 -0.00139 C 0.30834 -0.00324 0.3132 -0.0037 0.31789 -0.00532 C 0.32414 -0.00741 0.33004 -0.01134 0.33629 -0.01296 C 0.35313 -0.01759 0.37049 -0.01921 0.38716 -0.02454 C 0.45105 -0.04514 0.37761 -0.02222 0.44584 -0.0412 C 0.45556 -0.04398 0.46493 -0.04769 0.47466 -0.05023 C 0.49132 -0.05463 0.50851 -0.05486 0.52466 -0.06181 C 0.53073 -0.06435 0.53681 -0.06736 0.54289 -0.06944 C 0.54618 -0.0706 0.57205 -0.07755 0.57657 -0.07847 C 0.58108 -0.07917 0.58559 -0.07917 0.59011 -0.07963 C 0.59427 -0.08148 0.59827 -0.08356 0.60261 -0.08472 C 0.61059 -0.08704 0.61858 -0.08819 0.62657 -0.09005 C 0.63021 -0.09074 0.63368 -0.0912 0.63716 -0.09259 C 0.64532 -0.09537 0.65191 -0.09815 0.66025 -0.10023 C 0.66441 -0.10116 0.66858 -0.10185 0.67275 -0.10278 C 0.6757 -0.10394 0.67848 -0.10556 0.68143 -0.10671 C 0.68403 -0.10764 0.68664 -0.10787 0.68907 -0.10926 C 0.69219 -0.11088 0.6948 -0.11389 0.69775 -0.11551 C 0.70487 -0.11944 0.71007 -0.11713 0.71702 -0.12338 C 0.71789 -0.12407 0.71893 -0.12523 0.71997 -0.12593 C 0.73073 -0.1331 0.71268 -0.11898 0.72657 -0.12963 C 0.72761 -0.13056 0.72848 -0.13171 0.72952 -0.13218 C 0.73073 -0.13287 0.73212 -0.13287 0.73334 -0.13356 C 0.73559 -0.13472 0.73785 -0.13611 0.74011 -0.13727 C 0.74601 -0.14051 0.74046 -0.13704 0.74497 -0.13981 L 0.74497 -0.13981 " pathEditMode="relative" ptsTypes="AAAAAAAAAAAAAAAAAAAAAAAAAAAA">
                                      <p:cBhvr>
                                        <p:cTn id="1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2.96296E-6 C 0.00972 -0.01134 0.00295 -0.00509 0.01337 -0.01158 C 0.01667 -0.01366 0.01962 -0.01667 0.02292 -0.01806 C 0.03056 -0.0213 0.03854 -0.02269 0.04601 -0.0257 C 0.05017 -0.02755 0.05434 -0.02963 0.05851 -0.03079 C 0.06632 -0.03333 0.07465 -0.0338 0.08264 -0.03472 C 0.08854 -0.03634 0.0941 -0.0375 0.09983 -0.03982 C 0.10278 -0.04097 0.10556 -0.04283 0.10851 -0.04375 C 0.11684 -0.04583 0.12517 -0.04722 0.13351 -0.04884 L 0.14601 -0.05139 L 0.15955 -0.05394 C 0.18524 -0.06458 0.15816 -0.0544 0.18646 -0.06158 C 0.18993 -0.0625 0.1934 -0.06435 0.19705 -0.06551 C 0.20573 -0.06829 0.2066 -0.06806 0.21528 -0.06945 C 0.23177 -0.0757 0.22413 -0.07384 0.23837 -0.0757 C 0.24097 -0.07708 0.2434 -0.07871 0.24601 -0.07963 C 0.25556 -0.0831 0.25556 -0.08148 0.26528 -0.08333 C 0.26875 -0.08403 0.2724 -0.08496 0.27587 -0.08611 C 0.27847 -0.08681 0.2809 -0.08773 0.28351 -0.08866 C 0.28681 -0.08982 0.28993 -0.09144 0.29306 -0.09236 C 0.29635 -0.09329 0.29948 -0.09329 0.30278 -0.09375 C 0.32118 -0.09977 0.31285 -0.09815 0.32778 -0.1 C 0.33004 -0.10093 0.33212 -0.10208 0.33455 -0.10278 C 0.33698 -0.10324 0.33958 -0.10301 0.34219 -0.10394 C 0.34479 -0.10486 0.34722 -0.10671 0.34983 -0.10787 C 0.35781 -0.11111 0.3592 -0.11065 0.36806 -0.11158 C 0.3717 -0.1125 0.37517 -0.1132 0.37865 -0.11412 C 0.38455 -0.11574 0.3901 -0.11852 0.39601 -0.11945 L 0.40469 -0.1206 C 0.4066 -0.12153 0.40851 -0.12246 0.41042 -0.12315 C 0.41163 -0.12361 0.41302 -0.12384 0.41424 -0.12454 C 0.41563 -0.12523 0.41684 -0.12639 0.41806 -0.12708 C 0.42031 -0.12801 0.42587 -0.12917 0.42865 -0.13079 C 0.43663 -0.13542 0.42795 -0.13171 0.43924 -0.13727 C 0.44045 -0.13796 0.44184 -0.13796 0.44306 -0.13866 C 0.4441 -0.13889 0.44497 -0.13935 0.44601 -0.13982 C 0.44722 -0.14121 0.44844 -0.14283 0.44983 -0.14375 C 0.45781 -0.14908 0.45955 -0.14769 0.4691 -0.14884 C 0.47396 -0.15 0.47917 -0.14977 0.48351 -0.15278 C 0.48472 -0.15347 0.48594 -0.15463 0.48733 -0.15533 C 0.48854 -0.15579 0.48993 -0.15625 0.49115 -0.15648 C 0.50139 -0.15949 0.49913 -0.1588 0.50851 -0.16042 C 0.51493 -0.1632 0.50712 -0.15996 0.51806 -0.16296 C 0.5191 -0.1632 0.51997 -0.16389 0.52101 -0.16412 C 0.52257 -0.16482 0.52413 -0.16505 0.52587 -0.16551 C 0.52674 -0.16574 0.52778 -0.16644 0.52865 -0.16667 C 0.53646 -0.16898 0.53229 -0.16667 0.53646 -0.16921 L 0.53646 -0.16921 " pathEditMode="relative" ptsTypes="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6 -7.40741E-7 L 2.77778E-6 -7.40741E-7 L 0.01441 -0.00532 C 0.01858 -0.00694 0.02257 -0.0088 0.02691 -0.01042 C 0.03524 -0.01366 0.05399 -0.01991 0.06146 -0.02199 C 0.0691 -0.02407 0.07674 -0.02546 0.08455 -0.02708 C 0.10486 -0.03102 0.10729 -0.02986 0.12691 -0.03611 C 0.13403 -0.03819 0.1408 -0.04167 0.14792 -0.04375 C 0.16285 -0.04792 0.1724 -0.04768 0.1875 -0.05023 C 0.20226 -0.05255 0.21684 -0.05764 0.2316 -0.05787 L 0.29323 -0.05903 C 0.29809 -0.06042 0.30278 -0.06204 0.30764 -0.06296 C 0.31267 -0.06412 0.31788 -0.06412 0.32309 -0.06551 C 0.32691 -0.06667 0.33055 -0.06944 0.33455 -0.0706 C 0.33837 -0.07199 0.34236 -0.07222 0.34618 -0.07315 C 0.34965 -0.0743 0.35312 -0.07593 0.3566 -0.07708 C 0.36493 -0.07963 0.36788 -0.07986 0.37587 -0.08102 C 0.39896 -0.08866 0.36719 -0.07847 0.39219 -0.08472 C 0.39462 -0.08542 0.3967 -0.08657 0.39896 -0.08727 C 0.40087 -0.08796 0.40278 -0.08819 0.40469 -0.08866 C 0.40642 -0.08958 0.40799 -0.09051 0.40955 -0.0912 C 0.41337 -0.09282 0.41493 -0.09259 0.4191 -0.09375 C 0.42014 -0.09398 0.42101 -0.09468 0.42205 -0.09514 C 0.42326 -0.0956 0.42465 -0.09583 0.42587 -0.0963 C 0.42691 -0.09676 0.42778 -0.09722 0.42882 -0.09768 C 0.43038 -0.09815 0.43194 -0.09838 0.43368 -0.09884 C 0.43455 -0.09977 0.43542 -0.10069 0.43646 -0.10139 C 0.43854 -0.10278 0.44236 -0.10347 0.4441 -0.10393 C 0.44549 -0.10532 0.4467 -0.10671 0.44809 -0.10787 C 0.45 -0.10972 0.45382 -0.11296 0.45382 -0.11296 C 0.45451 -0.11435 0.45486 -0.11574 0.45573 -0.1169 C 0.46389 -0.12639 0.45868 -0.11944 0.46441 -0.12338 C 0.46545 -0.12384 0.46632 -0.125 0.46719 -0.12593 C 0.46858 -0.12685 0.46996 -0.12731 0.47118 -0.12847 C 0.47726 -0.13426 0.47031 -0.13102 0.47778 -0.13356 C 0.4809 -0.13773 0.47934 -0.13727 0.48177 -0.13727 L 0.48177 -0.13727 " pathEditMode="relative" ptsTypes="AAAAAAAAAAAAAAAAAAAAAAAAAAAAAAAAAAAAA">
                                      <p:cBhvr>
                                        <p:cTn id="2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7.40741E-7 C 0.00312 -0.00232 0.00642 -0.00417 0.00955 -0.00649 C 0.03264 -0.02477 0.01875 -0.01459 0.03264 -0.02709 C 0.0342 -0.02848 0.03594 -0.0294 0.0375 -0.03079 C 0.03871 -0.03195 0.0401 -0.03334 0.04132 -0.03473 C 0.04323 -0.03704 0.04444 -0.04098 0.04705 -0.04236 C 0.05746 -0.04792 0.04653 -0.04144 0.05573 -0.04885 C 0.06267 -0.0544 0.06024 -0.05139 0.06823 -0.05533 C 0.07621 -0.05903 0.08333 -0.06528 0.09132 -0.06922 C 0.1118 -0.0794 0.08958 -0.06621 0.11146 -0.07824 C 0.11892 -0.08241 0.12621 -0.08704 0.13351 -0.09098 C 0.13837 -0.09375 0.14323 -0.09607 0.14792 -0.09885 C 0.15243 -0.10116 0.15677 -0.10463 0.16146 -0.10649 C 0.16597 -0.10811 0.17031 -0.10996 0.175 -0.11158 C 0.17899 -0.11297 0.18333 -0.11366 0.1875 -0.11551 C 0.19167 -0.11713 0.19566 -0.12014 0.2 -0.12176 C 0.20781 -0.12477 0.21094 -0.12338 0.21823 -0.12686 C 0.22083 -0.12824 0.22309 -0.13079 0.22587 -0.13218 C 0.22899 -0.13357 0.23229 -0.1338 0.23542 -0.13473 C 0.25278 -0.13982 0.23212 -0.13473 0.25469 -0.13982 C 0.25833 -0.14144 0.26163 -0.14375 0.26528 -0.14491 C 0.27326 -0.14769 0.28212 -0.14792 0.29028 -0.14885 C 0.29792 -0.15047 0.3059 -0.1507 0.31337 -0.15394 C 0.33316 -0.16274 0.32465 -0.16065 0.33837 -0.16274 C 0.33993 -0.16366 0.34149 -0.16482 0.34323 -0.16551 C 0.34826 -0.16736 0.34687 -0.16574 0.35087 -0.16806 C 0.35226 -0.16875 0.3533 -0.17014 0.35469 -0.17061 C 0.35781 -0.17153 0.36111 -0.1713 0.36441 -0.17176 C 0.36528 -0.17223 0.36632 -0.17269 0.36719 -0.17315 C 0.36892 -0.17385 0.37031 -0.17524 0.37205 -0.1757 C 0.37483 -0.17639 0.37778 -0.17662 0.38073 -0.17686 C 0.38194 -0.17732 0.38333 -0.17755 0.38455 -0.17824 C 0.38594 -0.17894 0.38698 -0.18033 0.38837 -0.18079 C 0.39323 -0.18218 0.39583 -0.18195 0.4 -0.18195 L 0.4 -0.18195 " pathEditMode="relative" ptsTypes="AAAAAAAAAAAAAAAAAAAAAAAAAAAAAAAAAA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-4.44444E-6 C 0.00243 -0.00278 0.00486 -0.00579 0.00764 -0.00787 C 0.00938 -0.00926 0.01146 -0.00926 0.01337 -0.01042 C 0.0217 -0.01481 0.01267 -0.01134 0.02101 -0.01412 C 0.02274 -0.01551 0.02413 -0.0169 0.02587 -0.01806 C 0.02743 -0.01898 0.02899 -0.01991 0.03073 -0.0206 C 0.03941 -0.02477 0.03715 -0.02384 0.0441 -0.02569 C 0.04549 -0.02662 0.0467 -0.02778 0.04792 -0.02824 C 0.04948 -0.02894 0.05122 -0.02917 0.05278 -0.02963 C 0.05399 -0.03009 0.05538 -0.03056 0.0566 -0.03079 C 0.06059 -0.03194 0.06511 -0.03264 0.0691 -0.03333 C 0.08403 -0.03657 0.06493 -0.03241 0.0816 -0.03727 C 0.08455 -0.03819 0.09462 -0.03958 0.09705 -0.03981 C 0.09931 -0.04074 0.10139 -0.0419 0.10382 -0.04236 C 0.1066 -0.04306 0.10955 -0.04282 0.11233 -0.04375 C 0.11511 -0.04444 0.11736 -0.04653 0.12014 -0.04745 C 0.12778 -0.05046 0.13229 -0.05046 0.14028 -0.05139 C 0.1434 -0.05231 0.1467 -0.05301 0.14983 -0.05394 C 0.15208 -0.05463 0.15434 -0.05602 0.1566 -0.05648 C 0.15972 -0.05718 0.16302 -0.05741 0.16615 -0.05787 C 0.17136 -0.05949 0.17639 -0.06204 0.1816 -0.06296 C 0.18386 -0.06343 0.18611 -0.06366 0.18837 -0.06412 C 0.19132 -0.06505 0.1941 -0.06574 0.19705 -0.06667 C 0.19931 -0.06759 0.20139 -0.06875 0.20365 -0.06944 C 0.20625 -0.06991 0.20886 -0.07014 0.21146 -0.0706 C 0.23195 -0.07847 0.2033 -0.06806 0.22587 -0.07454 C 0.24375 -0.07963 0.21424 -0.075 0.24219 -0.07824 C 0.25278 -0.08102 0.24167 -0.07755 0.25087 -0.08218 C 0.25434 -0.0838 0.26024 -0.08426 0.26337 -0.08472 C 0.26458 -0.08519 0.26597 -0.08542 0.26719 -0.08611 C 0.2691 -0.08681 0.27101 -0.08796 0.27292 -0.08866 C 0.27674 -0.08958 0.28073 -0.09005 0.28455 -0.0912 L 0.29306 -0.09375 C 0.3 -0.09977 0.29063 -0.09213 0.30365 -0.09884 C 0.3191 -0.10671 0.3 -0.09977 0.31233 -0.10394 C 0.32517 -0.1125 0.3092 -0.10208 0.3191 -0.10787 C 0.32049 -0.10856 0.32153 -0.10972 0.32292 -0.11042 C 0.32448 -0.11111 0.32622 -0.11111 0.32778 -0.11157 C 0.32865 -0.1125 0.32952 -0.11366 0.33056 -0.11412 C 0.33177 -0.11481 0.33316 -0.11505 0.33455 -0.11551 C 0.33663 -0.1162 0.34045 -0.11829 0.34219 -0.11944 C 0.3533 -0.12616 0.34618 -0.12292 0.35278 -0.12569 C 0.35972 -0.13519 0.35 -0.12292 0.36337 -0.13472 C 0.36424 -0.13565 0.36528 -0.13634 0.36615 -0.13727 C 0.36719 -0.13843 0.36806 -0.14005 0.3691 -0.1412 C 0.37031 -0.14213 0.3717 -0.14282 0.37292 -0.14375 C 0.37847 -0.15093 0.37292 -0.14491 0.37969 -0.14884 C 0.38073 -0.14954 0.3816 -0.15069 0.38247 -0.15139 C 0.38316 -0.15185 0.38386 -0.15231 0.38455 -0.15255 L 0.38455 -0.15255 " pathEditMode="relative" ptsTypes="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4954 L 0.00087 -0.04954 L 0.1066 -0.04838 C 0.10833 -0.04838 0.1132 -0.0463 0.11528 -0.04583 C 0.12083 -0.04421 0.12483 -0.04421 0.13056 -0.0419 C 0.13281 -0.0412 0.13507 -0.04005 0.13733 -0.03935 C 0.13958 -0.03889 0.14184 -0.03866 0.1441 -0.0382 C 0.16476 -0.0338 0.14722 -0.03657 0.17483 -0.0331 C 0.17778 -0.03218 0.18056 -0.03125 0.18351 -0.03056 C 0.18576 -0.02986 0.18802 -0.0294 0.19028 -0.02917 C 0.2092 -0.02801 0.22813 -0.02755 0.24705 -0.02662 C 0.25017 -0.02616 0.2533 -0.02546 0.2566 -0.02523 C 0.26754 -0.02477 0.27847 -0.02523 0.28924 -0.02407 C 0.29323 -0.02361 0.29688 -0.0213 0.30087 -0.02014 C 0.34011 -0.0088 0.28247 -0.02708 0.32205 -0.01389 C 0.32483 -0.01296 0.32778 -0.01227 0.33056 -0.01134 C 0.33455 -0.00972 0.3382 -0.00741 0.34219 -0.00625 C 0.3507 -0.00347 0.35955 -0.00232 0.36806 0.00023 C 0.37222 0.00162 0.37639 0.00324 0.38056 0.00417 C 0.38611 0.00509 0.39149 0.00486 0.39705 0.00532 C 0.40764 0.00741 0.41806 0.01018 0.42865 0.0118 C 0.43802 0.01319 0.4474 0.01273 0.4566 0.01435 L 0.47101 0.0169 C 0.47483 0.01759 0.47865 0.01875 0.48264 0.01944 C 0.48646 0.02014 0.49028 0.02037 0.4941 0.02083 C 0.49757 0.02199 0.50104 0.02338 0.50469 0.02454 C 0.51007 0.02639 0.51476 0.02731 0.52014 0.02847 C 0.53108 0.03333 0.52014 0.02893 0.53351 0.03218 C 0.53576 0.03287 0.53941 0.03565 0.54115 0.03611 C 0.54375 0.0368 0.54636 0.0368 0.54896 0.03727 C 0.55122 0.03773 0.55347 0.03796 0.55573 0.03866 L 0.57014 0.04259 C 0.57205 0.04329 0.57396 0.04444 0.57587 0.04514 C 0.59184 0.05069 0.57951 0.04537 0.58733 0.04884 C 0.59045 0.05486 0.5882 0.05231 0.59514 0.05532 L 0.59792 0.05648 L 0.60382 0.0618 L 0.60382 0.0618 " pathEditMode="relative" ptsTypes="AAAAAAAAAAAAAAAAAAAAAAAAAAAAAAAAAAAAAA">
                                      <p:cBhvr>
                                        <p:cTn id="3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51852E-6 L 2.5E-6 8.51852E-6 C 0.0092 0.00255 0.0184 0.00556 0.02778 0.00764 C 0.03351 0.0088 0.03941 0.00857 0.04514 0.01019 C 0.08767 0.022 0.10035 0.0294 0.1375 0.03704 C 0.14375 0.03843 0.15017 0.03936 0.1566 0.03959 C 0.19132 0.04121 0.22587 0.04144 0.26042 0.04237 L 0.28455 0.04862 L 0.3191 0.05903 C 0.32361 0.06019 0.32813 0.06181 0.33264 0.06274 C 0.33455 0.0632 0.33646 0.06366 0.33837 0.06413 C 0.3474 0.06644 0.35625 0.07014 0.36528 0.07176 C 0.36754 0.07223 0.36979 0.07246 0.37205 0.07315 C 0.38195 0.07547 0.39167 0.0801 0.40191 0.08079 L 0.42014 0.08195 C 0.42344 0.08357 0.42934 0.08635 0.43264 0.08727 C 0.43646 0.0882 0.44028 0.08866 0.4441 0.08982 C 0.44861 0.09098 0.45313 0.09237 0.45764 0.09352 C 0.46094 0.09445 0.46892 0.09561 0.47205 0.09607 C 0.47674 0.097 0.48299 0.09885 0.4875 0.10001 C 0.50035 0.10371 0.49167 0.10139 0.50382 0.1051 C 0.5066 0.10602 0.50955 0.10672 0.5125 0.10764 C 0.51337 0.10811 0.51441 0.10857 0.51528 0.10903 C 0.51684 0.1095 0.51858 0.10973 0.52014 0.11019 C 0.52274 0.11112 0.52517 0.11297 0.52778 0.11297 L 0.53368 0.11297 L 0.53368 0.11297 " pathEditMode="relative" ptsTypes="AAAAAAAAAAAAAAAAAAAAAAAAAAA">
                                      <p:cBhvr>
                                        <p:cTn id="4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3 L -0.0007 -0.00093 C 0.00173 0.00069 0.00416 0.00278 0.00694 0.00416 C 0.00868 0.00486 0.01093 0.0044 0.01267 0.00532 C 0.0151 0.00671 0.01701 0.00903 0.01944 0.01041 C 0.02152 0.0118 0.02395 0.0118 0.02621 0.01296 C 0.05191 0.02685 0.0177 0.01065 0.04062 0.02199 C 0.0434 0.02338 0.04635 0.02454 0.04913 0.02592 C 0.05156 0.02708 0.05364 0.0287 0.0559 0.02963 C 0.05902 0.03102 0.06232 0.03102 0.06562 0.03217 C 0.06822 0.03333 0.07066 0.03495 0.07326 0.03611 C 0.0809 0.03935 0.08211 0.03889 0.09062 0.04004 C 0.10329 0.04629 0.09305 0.04166 0.10694 0.04629 C 0.11041 0.04745 0.11388 0.04907 0.11753 0.05023 C 0.12691 0.05301 0.12916 0.05301 0.13854 0.05416 C 0.14496 0.05625 0.1493 0.05787 0.1559 0.05926 C 0.15885 0.05972 0.16163 0.05995 0.16458 0.06041 L 0.17326 0.06296 C 0.17482 0.06342 0.17638 0.06389 0.17795 0.06435 C 0.18993 0.06829 0.17951 0.06597 0.19149 0.06829 C 0.196 0.07014 0.20017 0.07222 0.20486 0.07338 C 0.20816 0.07407 0.21128 0.07407 0.21458 0.07454 C 0.2243 0.07893 0.22239 0.0787 0.23281 0.08102 C 0.24079 0.08287 0.24913 0.0831 0.25694 0.08611 C 0.28454 0.09676 0.25642 0.0868 0.28281 0.09375 C 0.3052 0.09977 0.28454 0.09629 0.30295 0.09884 C 0.32812 0.10741 0.30486 0.09838 0.32031 0.10671 C 0.32152 0.10717 0.32291 0.10741 0.32413 0.10787 C 0.32743 0.10926 0.33159 0.11111 0.33472 0.11296 C 0.33611 0.11389 0.33732 0.11481 0.33854 0.11551 C 0.3401 0.11643 0.34184 0.11713 0.3434 0.11805 C 0.35104 0.12268 0.3585 0.12824 0.36649 0.13217 C 0.36909 0.13356 0.37152 0.13495 0.37413 0.13611 C 0.37638 0.13704 0.37864 0.1375 0.3809 0.13866 C 0.38281 0.13981 0.38472 0.14143 0.38663 0.14259 C 0.38854 0.14352 0.39045 0.14421 0.39236 0.14514 C 0.39409 0.14583 0.39566 0.14699 0.39722 0.14768 C 0.39947 0.14861 0.40173 0.14907 0.40399 0.15023 C 0.4059 0.15116 0.40781 0.15278 0.40972 0.15416 C 0.41128 0.15509 0.41302 0.15555 0.41458 0.15671 C 0.41649 0.15787 0.4184 0.15926 0.42031 0.16041 C 0.42413 0.16273 0.42829 0.16389 0.43177 0.1669 C 0.44045 0.17407 0.44895 0.18102 0.45677 0.19004 C 0.45902 0.19259 0.46111 0.19537 0.46354 0.19768 C 0.46909 0.20278 0.475 0.20717 0.4809 0.2118 C 0.48298 0.21342 0.48559 0.21458 0.4875 0.2169 C 0.50086 0.23171 0.48663 0.21643 0.49809 0.22708 C 0.51302 0.24097 0.49982 0.22986 0.51059 0.23866 C 0.51128 0.24004 0.5118 0.24143 0.5125 0.24259 C 0.51336 0.24352 0.51458 0.24421 0.51545 0.24514 C 0.51944 0.24884 0.51857 0.24838 0.52222 0.25139 C 0.52378 0.25278 0.52552 0.25393 0.52708 0.25532 C 0.52812 0.25648 0.52882 0.2581 0.52986 0.25926 C 0.53194 0.26111 0.53437 0.2625 0.53663 0.26435 C 0.54236 0.26898 0.53628 0.26504 0.54427 0.26944 C 0.54531 0.2706 0.54635 0.27199 0.54722 0.27338 C 0.54826 0.275 0.54878 0.27708 0.55 0.27847 C 0.55086 0.27916 0.55191 0.27916 0.55295 0.27963 C 0.55833 0.28912 0.55468 0.28333 0.56441 0.29629 C 0.56649 0.29884 0.56857 0.30116 0.57031 0.30393 C 0.58437 0.32893 0.56961 0.30393 0.57986 0.31944 C 0.59548 0.34305 0.58559 0.32963 0.5934 0.33981 C 0.59687 0.3493 0.59322 0.3412 0.59809 0.34884 C 0.6026 0.35625 0.59722 0.34907 0.60191 0.35787 C 0.60277 0.35926 0.60364 0.36088 0.60486 0.3618 C 0.60659 0.36296 0.61059 0.36435 0.61059 0.36435 C 0.61197 0.36551 0.61302 0.36713 0.61441 0.36805 C 0.61701 0.37014 0.61961 0.37153 0.62222 0.37315 C 0.62343 0.37407 0.62482 0.37477 0.62604 0.37592 C 0.62847 0.37801 0.63003 0.37963 0.63281 0.38102 C 0.63402 0.38148 0.63524 0.38171 0.63663 0.38217 C 0.63993 0.38657 0.63958 0.3868 0.64427 0.38981 C 0.64513 0.39051 0.64618 0.39074 0.64722 0.3912 C 0.64913 0.39236 0.65104 0.39352 0.65295 0.39514 C 0.65486 0.39653 0.65711 0.39791 0.65868 0.40023 C 0.65972 0.40139 0.66041 0.40301 0.66163 0.40393 C 0.6625 0.40486 0.66354 0.40463 0.66441 0.40532 C 0.66666 0.40671 0.66701 0.40741 0.6684 0.40926 L 0.6684 0.40926 " pathEditMode="relative" ptsTypes="AAAAAAAAAAAAAAAAAAAAAAAAAAAAAAAAAAAAAAAAAAAAAAAAAAAAAAAAAAAAAAAAAAAAAAAAAAAAAAA">
                                      <p:cBhvr>
                                        <p:cTn id="4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L 1.66667E-6 -6.66667E-6 C 0.00625 0.00462 0.0125 0.01018 0.0191 0.01388 C 0.02135 0.01527 0.02361 0.01666 0.02587 0.01782 C 0.02847 0.01921 0.03108 0.02013 0.03351 0.02175 C 0.03663 0.0236 0.03924 0.02638 0.04219 0.028 C 0.04497 0.02962 0.04809 0.03055 0.05087 0.03194 C 0.07465 0.04374 0.06059 0.03796 0.075 0.04351 C 0.07708 0.04559 0.07917 0.04814 0.0816 0.04976 C 0.10278 0.06458 0.08802 0.053 0.10087 0.06018 C 0.10295 0.06133 0.10469 0.06296 0.1066 0.06388 C 0.10885 0.06504 0.11111 0.0655 0.11337 0.06643 C 0.11562 0.06758 0.11788 0.06921 0.12014 0.07036 C 0.1224 0.07152 0.12465 0.07175 0.12691 0.07291 C 0.12882 0.07407 0.13073 0.07569 0.13264 0.07684 C 0.13542 0.07846 0.13837 0.08055 0.14132 0.08194 C 0.15104 0.0868 0.15017 0.08286 0.16337 0.08958 L 0.18073 0.0986 C 0.18385 0.10022 0.18698 0.10323 0.19028 0.1037 C 0.21493 0.10786 0.1809 0.10161 0.20573 0.10763 C 0.20851 0.10833 0.21146 0.10833 0.21441 0.10879 L 0.22205 0.11133 C 0.22431 0.11226 0.22656 0.11319 0.22882 0.11388 C 0.23073 0.11458 0.23264 0.11458 0.23455 0.11527 C 0.23681 0.11596 0.23906 0.11712 0.24132 0.11782 C 0.24531 0.11921 0.24861 0.11944 0.25278 0.12036 C 0.25469 0.12083 0.2566 0.12129 0.25868 0.12175 C 0.26076 0.12291 0.26302 0.12453 0.26528 0.12546 C 0.26684 0.12615 0.26858 0.12615 0.27014 0.12684 C 0.27222 0.12777 0.27396 0.12962 0.27587 0.13055 C 0.27778 0.13171 0.27969 0.13217 0.2816 0.13309 C 0.28333 0.13402 0.2849 0.13495 0.28646 0.13564 C 0.28872 0.1368 0.29097 0.13726 0.29323 0.13842 C 0.29549 0.13934 0.29774 0.14096 0.3 0.14212 C 0.30191 0.14305 0.30382 0.14374 0.30573 0.14467 C 0.30799 0.14583 0.31024 0.14745 0.3125 0.1486 C 0.31441 0.14953 0.31632 0.14999 0.31823 0.15115 C 0.3224 0.15346 0.32448 0.15601 0.32882 0.15763 C 0.33299 0.15902 0.33715 0.16018 0.34132 0.16133 C 0.34531 0.16411 0.34549 0.16434 0.35 0.16643 C 0.35191 0.16735 0.35382 0.16805 0.35573 0.16897 C 0.36372 0.17337 0.35521 0.17036 0.36441 0.17291 C 0.36562 0.17383 0.36684 0.17476 0.36823 0.17546 C 0.37222 0.17777 0.37448 0.1787 0.37882 0.18055 C 0.38003 0.18194 0.38125 0.18333 0.38264 0.18448 C 0.3842 0.18564 0.38594 0.1861 0.3875 0.18703 C 0.38872 0.18772 0.38993 0.18888 0.39132 0.18958 C 0.39792 0.19351 0.39392 0.19096 0.39896 0.19351 C 0.40069 0.19421 0.40226 0.19513 0.40382 0.19606 C 0.41285 0.20555 0.40625 0.1993 0.42205 0.21133 C 0.42361 0.21272 0.42535 0.21365 0.42691 0.21527 C 0.42812 0.21643 0.42934 0.21805 0.43073 0.21897 C 0.43194 0.2199 0.43333 0.2199 0.43455 0.22036 C 0.4375 0.2243 0.43993 0.2287 0.44323 0.23194 C 0.44444 0.23309 0.44583 0.23425 0.44705 0.23564 C 0.44809 0.23703 0.44896 0.23842 0.45 0.23958 C 0.45139 0.2412 0.4533 0.24189 0.45486 0.24351 C 0.45937 0.24791 0.46302 0.25462 0.46823 0.25763 C 0.475 0.2611 0.4717 0.25856 0.47778 0.26527 C 0.48125 0.2743 0.4776 0.26712 0.48368 0.27291 C 0.48993 0.27893 0.48316 0.27522 0.48941 0.278 C 0.4901 0.27939 0.49045 0.28078 0.49132 0.28194 C 0.49306 0.28425 0.49601 0.28541 0.49809 0.28703 C 0.49948 0.28819 0.50069 0.28934 0.50191 0.29096 C 0.50486 0.29444 0.50712 0.2993 0.51059 0.30231 C 0.51476 0.30624 0.5125 0.30393 0.51736 0.30879 C 0.5224 0.31897 0.51562 0.30671 0.52205 0.31527 C 0.52378 0.31758 0.52517 0.32036 0.52691 0.32291 C 0.52778 0.3243 0.52882 0.32546 0.52986 0.32684 C 0.53837 0.34027 0.5276 0.32383 0.53455 0.33703 C 0.53542 0.33842 0.53663 0.33958 0.5375 0.34096 C 0.53854 0.34258 0.53924 0.34444 0.54028 0.34606 C 0.54132 0.34745 0.54236 0.34837 0.54323 0.34976 C 0.54392 0.35092 0.54722 0.35694 0.54809 0.35879 C 0.54948 0.36226 0.54983 0.36643 0.55191 0.36897 C 0.56354 0.38448 0.55035 0.36643 0.55764 0.378 C 0.55851 0.37939 0.55972 0.38055 0.56059 0.38194 C 0.56771 0.39421 0.56215 0.38657 0.56545 0.39096 L 0.56545 0.39096 " pathEditMode="relative" ptsTypes="AAAAAAAAAAAAAAAAAAAAAAAAAAAAAAAAAAAAAAAAAAAAAAAAAAAAAAAAAAAAAAAAAAAAAAAAAAAAAAA">
                                      <p:cBhvr>
                                        <p:cTn id="4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0.00023 C 0.03542 0.02083 -0.00694 -0.00509 0.0125 0.0088 C 0.02032 0.01458 0.01945 0.01157 0.02882 0.01667 C 0.03212 0.01829 0.03507 0.02106 0.03837 0.02292 C 0.04219 0.025 0.04618 0.02616 0.05 0.02801 C 0.08733 0.04676 0.08056 0.04514 0.11337 0.0588 C 0.12205 0.0625 0.13056 0.0662 0.13941 0.06921 C 0.14792 0.07199 0.15677 0.07315 0.16528 0.07685 C 0.18507 0.08518 0.20469 0.09444 0.22396 0.10509 C 0.24184 0.11481 0.25972 0.12523 0.27778 0.13449 C 0.28611 0.13889 0.29462 0.14282 0.30278 0.14722 C 0.31094 0.15185 0.31875 0.15694 0.32691 0.16134 C 0.3342 0.16551 0.3415 0.16921 0.34896 0.17292 C 0.36077 0.1787 0.37309 0.18264 0.38455 0.18958 C 0.41407 0.2081 0.38386 0.18958 0.41337 0.20625 C 0.43507 0.21852 0.41268 0.20579 0.43455 0.22292 C 0.43785 0.22569 0.44167 0.22685 0.44514 0.2294 C 0.44775 0.23125 0.45018 0.23403 0.45278 0.23588 C 0.45782 0.23912 0.4632 0.24143 0.46823 0.24467 C 0.47552 0.24954 0.47188 0.24745 0.47882 0.25116 C 0.4842 0.25833 0.479 0.25185 0.4875 0.26018 C 0.48907 0.2618 0.49063 0.26366 0.49219 0.26528 C 0.49601 0.26875 0.50052 0.27106 0.50382 0.27546 C 0.51754 0.29398 0.50573 0.27917 0.53646 0.30764 C 0.53907 0.30995 0.5415 0.31296 0.5441 0.31528 C 0.54948 0.31991 0.55538 0.32292 0.56042 0.32801 C 0.56511 0.33264 0.56285 0.33125 0.56719 0.33333 C 0.57118 0.33866 0.57014 0.3375 0.57587 0.34352 C 0.57709 0.34491 0.57847 0.34583 0.57969 0.34722 C 0.58177 0.34977 0.58351 0.35255 0.58542 0.35509 L 0.58837 0.3588 C 0.58941 0.36018 0.59045 0.36134 0.59132 0.36273 C 0.5915 0.36296 0.59948 0.37731 0.60087 0.3794 L 0.60469 0.38449 C 0.60538 0.38611 0.60573 0.38796 0.6066 0.38958 C 0.60747 0.3912 0.60868 0.39213 0.60955 0.39352 C 0.61094 0.39583 0.61146 0.39745 0.6125 0.4 L 0.6125 0.40023 " pathEditMode="relative" rAng="0" ptsTypes="AAAAAAAAAAAAAAAAAAAAAAAAAAAAAAAAAAAAAAA"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25" y="20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92" name="Объект 209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3585"/>
          <a:stretch/>
        </p:blipFill>
        <p:spPr>
          <a:xfrm>
            <a:off x="-17694" y="0"/>
            <a:ext cx="9198205" cy="6858000"/>
          </a:xfrm>
          <a:prstGeom prst="rect">
            <a:avLst/>
          </a:prstGeom>
        </p:spPr>
      </p:pic>
      <p:pic>
        <p:nvPicPr>
          <p:cNvPr id="2093" name="Рисунок 209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695" y="-34053"/>
            <a:ext cx="9198205" cy="6953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94" name="Рисунок 209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252536" y="2775949"/>
            <a:ext cx="3096344" cy="4188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3525118"/>
            <a:ext cx="1359526" cy="1225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9983" y="4430452"/>
            <a:ext cx="640135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0118" y="4452877"/>
            <a:ext cx="640135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90253" y="4439300"/>
            <a:ext cx="640135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37660" y="4430451"/>
            <a:ext cx="640135" cy="64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67919" y="4430450"/>
            <a:ext cx="640135" cy="640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8054" y="4439299"/>
            <a:ext cx="640135" cy="640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73482" y="4452877"/>
            <a:ext cx="640135" cy="6401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96422" y="4439298"/>
            <a:ext cx="640135" cy="640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44866" y="4452877"/>
            <a:ext cx="640135" cy="6401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84790" y="4443195"/>
            <a:ext cx="640135" cy="6401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6510" y="-44851"/>
            <a:ext cx="3048264" cy="25666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199" y="557772"/>
            <a:ext cx="2267909" cy="1164437"/>
          </a:xfrm>
          <a:prstGeom prst="rect">
            <a:avLst/>
          </a:prstGeom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5652120" y="908720"/>
            <a:ext cx="1712813" cy="936104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972435" y="875761"/>
            <a:ext cx="1488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Посчитай, сколько пирожных ты купил?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55216" y="3477643"/>
            <a:ext cx="902286" cy="9022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90908" y="3475601"/>
            <a:ext cx="902286" cy="9022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06240" y="3466751"/>
            <a:ext cx="902286" cy="9022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98433" y="3457901"/>
            <a:ext cx="902286" cy="9022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35219" y="3472242"/>
            <a:ext cx="902286" cy="902286"/>
          </a:xfrm>
          <a:prstGeom prst="rect">
            <a:avLst/>
          </a:prstGeom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5613756" y="877429"/>
            <a:ext cx="1784821" cy="998686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708341" y="1063119"/>
            <a:ext cx="153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вас 5 монет за пирожное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5613756" y="764704"/>
            <a:ext cx="1910572" cy="1111411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748189" y="846138"/>
            <a:ext cx="161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Посчитай, сколько всего булок хлеба ты купил?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50933" y="3196991"/>
            <a:ext cx="1316850" cy="12558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1148" y="3213677"/>
            <a:ext cx="1316850" cy="12558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60075" y="3073456"/>
            <a:ext cx="1530229" cy="15363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06991" y="3095881"/>
            <a:ext cx="1530229" cy="153632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46915" y="3082302"/>
            <a:ext cx="1530229" cy="1536325"/>
          </a:xfrm>
          <a:prstGeom prst="rect">
            <a:avLst/>
          </a:prstGeom>
        </p:spPr>
      </p:pic>
      <p:sp>
        <p:nvSpPr>
          <p:cNvPr id="2080" name="Скругленная прямоугольная выноска 2079"/>
          <p:cNvSpPr/>
          <p:nvPr/>
        </p:nvSpPr>
        <p:spPr>
          <a:xfrm>
            <a:off x="5540226" y="736688"/>
            <a:ext cx="2032670" cy="1111411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1" name="TextBox 2080"/>
          <p:cNvSpPr txBox="1"/>
          <p:nvPr/>
        </p:nvSpPr>
        <p:spPr>
          <a:xfrm>
            <a:off x="5652120" y="837288"/>
            <a:ext cx="174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вас 5 монет за хлеб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трелка вправо 36">
            <a:hlinkClick r:id="rId13" action="ppaction://hlinksldjump"/>
          </p:cNvPr>
          <p:cNvSpPr/>
          <p:nvPr/>
        </p:nvSpPr>
        <p:spPr>
          <a:xfrm>
            <a:off x="7740352" y="5949280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4.44444E-6 C 0.00278 -0.00347 0.00555 -0.00695 0.00851 -0.01042 C 0.00972 -0.01181 0.01128 -0.01273 0.0125 -0.01412 C 0.01319 -0.01528 0.01354 -0.0169 0.01441 -0.01806 C 0.01476 -0.01875 0.01996 -0.02384 0.02101 -0.02454 C 0.02205 -0.025 0.02292 -0.02523 0.02396 -0.0257 C 0.03785 -0.03982 0.02048 -0.02315 0.03073 -0.03079 C 0.03212 -0.03195 0.03333 -0.03334 0.03455 -0.03472 C 0.03559 -0.03588 0.03628 -0.03773 0.0375 -0.03866 C 0.03889 -0.03982 0.0408 -0.04005 0.04219 -0.04121 C 0.04357 -0.04213 0.04462 -0.04398 0.04601 -0.04491 C 0.04982 -0.04792 0.05399 -0.04954 0.05764 -0.05278 C 0.06319 -0.05764 0.06319 -0.0581 0.0691 -0.06158 C 0.07361 -0.06435 0.0783 -0.06644 0.08264 -0.06945 C 0.0868 -0.07199 0.0908 -0.075 0.09514 -0.07709 C 0.09739 -0.07801 0.09965 -0.07847 0.10191 -0.07963 C 0.10382 -0.08056 0.10555 -0.08241 0.10764 -0.08357 C 0.10989 -0.08449 0.11215 -0.08496 0.11441 -0.08611 C 0.11632 -0.08704 0.11823 -0.08866 0.12014 -0.08982 C 0.12239 -0.09121 0.12465 -0.09236 0.12691 -0.09375 C 0.12951 -0.09537 0.13194 -0.09722 0.13455 -0.09884 C 0.1368 -0.10023 0.13906 -0.10116 0.14132 -0.10278 C 0.14357 -0.10417 0.14566 -0.10625 0.14809 -0.10787 C 0.14809 -0.10787 0.16493 -0.11736 0.16823 -0.11945 C 0.17048 -0.1206 0.17257 -0.12222 0.175 -0.12315 C 0.17691 -0.12408 0.17882 -0.12477 0.18073 -0.1257 C 0.1908 -0.13125 0.18229 -0.12847 0.19132 -0.13079 C 0.19219 -0.13218 0.19305 -0.13357 0.19427 -0.13472 C 0.19566 -0.13634 0.19739 -0.13727 0.19896 -0.13866 C 0.20417 -0.14283 0.19965 -0.14005 0.20677 -0.14375 C 0.20764 -0.14491 0.20851 -0.14653 0.20955 -0.14746 C 0.21076 -0.14861 0.21215 -0.14908 0.21337 -0.15023 C 0.21545 -0.15162 0.21719 -0.15347 0.21927 -0.15533 L 0.225 -0.16042 C 0.22587 -0.16134 0.22673 -0.16227 0.22778 -0.16296 C 0.23142 -0.16528 0.23246 -0.16551 0.23559 -0.16945 C 0.2375 -0.17176 0.23941 -0.17454 0.24132 -0.17709 C 0.24253 -0.17871 0.2441 -0.18033 0.24514 -0.18218 C 0.24618 -0.1838 0.24705 -0.18565 0.24809 -0.18727 C 0.25121 -0.19329 0.24896 -0.19028 0.25382 -0.19746 C 0.25469 -0.19884 0.25573 -0.20023 0.25677 -0.20139 C 0.25989 -0.20972 0.25764 -0.20509 0.26441 -0.21412 L 0.26441 -0.21412 C 0.2651 -0.21551 0.26545 -0.2169 0.26632 -0.21806 C 0.26753 -0.21968 0.26892 -0.2206 0.27014 -0.22199 C 0.27205 -0.22361 0.27587 -0.22709 0.27587 -0.22709 L 0.27795 -0.23079 L 0.27795 -0.23079 " pathEditMode="relative" ptsTypes="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73472E-18 L -2.77778E-7 -1.73472E-18 C 0.00278 -0.00532 0.0059 -0.01018 0.00851 -0.01551 C 0.01094 -0.02037 0.01059 -0.0199 0.01441 -0.02453 C 0.01753 -0.02824 0.02118 -0.03171 0.025 -0.03472 C 0.02969 -0.03865 0.03403 -0.04421 0.03941 -0.04629 C 0.04253 -0.04745 0.04583 -0.04838 0.04896 -0.05 C 0.05191 -0.05185 0.05469 -0.05439 0.05764 -0.05648 C 0.06007 -0.05833 0.06285 -0.05995 0.06528 -0.06157 C 0.06753 -0.06319 0.06962 -0.06527 0.07205 -0.06666 C 0.07448 -0.06828 0.07726 -0.06898 0.07969 -0.0706 C 0.08142 -0.07176 0.08281 -0.07338 0.08455 -0.07453 C 0.08837 -0.07708 0.09236 -0.07939 0.09601 -0.08217 C 0.09826 -0.08379 0.10052 -0.08541 0.10278 -0.08727 C 0.10642 -0.09027 0.10972 -0.09375 0.11337 -0.09629 C 0.11719 -0.09884 0.12118 -0.10092 0.125 -0.10393 C 0.13993 -0.11597 0.12118 -0.10115 0.13351 -0.11041 C 0.13854 -0.11389 0.13871 -0.11504 0.1441 -0.11805 C 0.14601 -0.11898 0.14809 -0.11944 0.15 -0.1206 C 0.15191 -0.12176 0.15382 -0.12314 0.15573 -0.12453 C 0.15729 -0.12546 0.15903 -0.12592 0.16042 -0.12708 C 0.16215 -0.12801 0.16354 -0.12986 0.16528 -0.13078 C 0.16719 -0.13194 0.16927 -0.1324 0.17101 -0.13333 C 0.17899 -0.13773 0.17049 -0.13472 0.17969 -0.13727 C 0.18108 -0.13819 0.18229 -0.13889 0.18351 -0.13981 C 0.18455 -0.14051 0.18542 -0.14166 0.18646 -0.14236 C 0.18733 -0.14305 0.18837 -0.14328 0.18941 -0.14375 C 0.19149 -0.1456 0.1941 -0.14791 0.19601 -0.15 C 0.1974 -0.15162 0.19844 -0.1537 0.2 -0.15509 C 0.20139 -0.15671 0.20312 -0.15787 0.20469 -0.15902 C 0.20608 -0.16157 0.20712 -0.16435 0.20851 -0.16666 L 0.21528 -0.17824 C 0.2158 -0.18078 0.21649 -0.18472 0.21719 -0.18727 C 0.22153 -0.20046 0.21667 -0.18264 0.22101 -0.2 L 0.22205 -0.20393 L 0.22309 -0.20764 L 0.22309 -0.20764 " pathEditMode="relative" ptsTypes="AAAAAAAAAAAAAAAAAAAAAAAAAAAAAAAAAAA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2.96296E-6 L 5.55556E-6 -2.96296E-6 C 0.01772 -0.02037 0.01997 -0.02384 0.05279 -0.0449 C 0.06216 -0.05092 0.07171 -0.05625 0.08074 -0.06296 C 0.09636 -0.0743 0.11303 -0.08402 0.12692 -0.09884 C 0.12848 -0.10046 0.13004 -0.10231 0.13178 -0.10393 C 0.1349 -0.10694 0.1382 -0.10972 0.14133 -0.11296 C 0.14341 -0.11481 0.14515 -0.11736 0.14706 -0.11921 C 0.14862 -0.12083 0.15053 -0.12152 0.15192 -0.12314 C 0.15609 -0.12754 0.15869 -0.13263 0.16147 -0.13842 C 0.1639 -0.14305 0.16633 -0.14768 0.16824 -0.15254 C 0.1724 -0.16296 0.17692 -0.17338 0.17987 -0.18472 C 0.18039 -0.18726 0.18143 -0.18958 0.18178 -0.19236 C 0.18195 -0.19444 0.18178 -0.19652 0.18178 -0.19861 L 0.18178 -0.19861 " pathEditMode="relative" ptsTypes="AAAAAAAAAAAAA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3.88889E-6 3.7037E-6 C 0.00903 -0.02037 0.0092 -0.02338 0.02865 -0.04236 C 0.03351 -0.04722 0.03872 -0.05116 0.04306 -0.05648 C 0.04931 -0.06412 0.05486 -0.07245 0.06042 -0.08102 C 0.07153 -0.09769 0.08472 -0.12523 0.09115 -0.14259 C 0.09271 -0.14676 0.09445 -0.15093 0.09601 -0.15533 C 0.09636 -0.15648 0.09653 -0.1581 0.09688 -0.15926 C 0.09844 -0.16273 0.10035 -0.16597 0.10174 -0.16945 C 0.10261 -0.17199 0.10295 -0.17477 0.10365 -0.17708 C 0.10417 -0.17894 0.10486 -0.18056 0.10556 -0.18241 C 0.1059 -0.18449 0.10625 -0.18658 0.1066 -0.18866 C 0.10695 -0.1912 0.10712 -0.19375 0.10747 -0.19653 C 0.10781 -0.19815 0.10816 -0.19977 0.10851 -0.20162 C 0.11024 -0.22153 0.10938 -0.20833 0.10938 -0.2412 L 0.10938 -0.2412 " pathEditMode="relative" ptsTypes="AAAAAAAAAAAAAA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-2.22222E-6 C 0.00104 -0.00694 0.00156 -0.01388 0.00295 -0.0206 C 0.00347 -0.02407 0.00434 -0.02754 0.00486 -0.03078 C 0.00694 -0.04421 0.00451 -0.0331 0.00677 -0.05023 C 0.00868 -0.06412 0.0085 -0.05648 0.01059 -0.06944 C 0.01111 -0.07222 0.01111 -0.07546 0.01163 -0.07824 C 0.01215 -0.08148 0.01302 -0.08425 0.01354 -0.08726 C 0.01441 -0.09328 0.01458 -0.0993 0.01545 -0.10532 L 0.01649 -0.1118 C 0.01614 -0.128 0.01597 -0.14421 0.01545 -0.16041 C 0.01528 -0.16342 0.01528 -0.16666 0.01441 -0.16944 C 0.01389 -0.17152 0.0125 -0.17268 0.01163 -0.17453 C 0.01076 -0.17615 0.01041 -0.178 0.00972 -0.17962 C 0.00625 -0.18703 0.00764 -0.1824 0.00486 -0.18865 C -0.0007 -0.20138 0.00607 -0.18634 0.00191 -0.19884 C 0.00156 -0.20023 0.00069 -0.20138 3.33333E-6 -0.20277 C -0.00052 -0.20509 -0.00174 -0.20949 -0.00191 -0.2118 C -0.00209 -0.21481 -0.00191 -0.21782 -0.00191 -0.2206 L -0.00191 -0.2206 " pathEditMode="relative" ptsTypes="AAAAAAAAAAAAAAA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3.7037E-7 C 0.00035 -0.00393 0.00156 -0.00787 0.00104 -0.01157 C 0.00017 -0.01643 -0.00278 -0.01991 -0.00382 -0.02454 C -0.00747 -0.04166 -0.00365 -0.02523 -0.00868 -0.04236 C -0.00938 -0.04491 -0.0099 -0.04768 -0.01059 -0.05023 C -0.01233 -0.05625 -0.01458 -0.06204 -0.01632 -0.06805 C -0.01736 -0.07153 -0.01823 -0.075 -0.01927 -0.07824 C -0.02101 -0.08426 -0.02309 -0.09028 -0.025 -0.09629 C -0.02604 -0.0993 -0.02708 -0.10208 -0.02795 -0.10532 C -0.02847 -0.10787 -0.02899 -0.11041 -0.02986 -0.11296 C -0.03038 -0.11481 -0.03108 -0.11643 -0.03177 -0.11805 C -0.03247 -0.12014 -0.03299 -0.12222 -0.03368 -0.12454 C -0.03403 -0.12569 -0.0342 -0.12708 -0.03455 -0.12824 C -0.03524 -0.13055 -0.03594 -0.13264 -0.03646 -0.13472 C -0.03681 -0.13611 -0.03698 -0.13727 -0.0375 -0.13866 C -0.03802 -0.14004 -0.03872 -0.1412 -0.03941 -0.14236 C -0.04271 -0.15579 -0.04097 -0.15046 -0.04427 -0.15903 C -0.04479 -0.1618 -0.04531 -0.16551 -0.04618 -0.16805 C -0.0467 -0.16991 -0.0474 -0.17153 -0.04809 -0.17315 C -0.04896 -0.17801 -0.04913 -0.17986 -0.05104 -0.18472 C -0.05156 -0.18611 -0.05226 -0.18727 -0.05295 -0.18866 C -0.05313 -0.19028 -0.0533 -0.19213 -0.05382 -0.19375 C -0.05434 -0.19514 -0.05538 -0.19606 -0.05573 -0.19745 C -0.0566 -0.20092 -0.05625 -0.20486 -0.05764 -0.20787 C -0.0599 -0.21227 -0.05955 -0.21018 -0.05955 -0.21412 L -0.05955 -0.21412 " pathEditMode="relative" ptsTypes="AAAAAAAAAAAAAAAAAAAAAAAAAAA">
                                      <p:cBhvr>
                                        <p:cTn id="1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5.55556E-7 -1.11111E-6 C -0.00521 -0.01088 -0.00972 -0.02199 -0.01545 -0.03217 C -0.0276 -0.05324 -0.04115 -0.07314 -0.05399 -0.09375 C -0.05521 -0.09583 -0.05677 -0.09791 -0.05781 -0.1 C -0.06267 -0.10995 -0.06719 -0.12013 -0.07222 -0.12963 C -0.07604 -0.1368 -0.0809 -0.14305 -0.08472 -0.15 C -0.0934 -0.16597 -0.09549 -0.17453 -0.10295 -0.1912 C -0.10451 -0.19421 -0.10642 -0.19699 -0.10781 -0.2 C -0.10868 -0.20162 -0.10903 -0.20347 -0.10972 -0.20532 C -0.11059 -0.2074 -0.11181 -0.20949 -0.11267 -0.21157 C -0.11267 -0.21157 -0.1151 -0.21805 -0.11545 -0.21921 L -0.11545 -0.21921 " pathEditMode="relative" ptsTypes="AAAAAAAAAAAAA">
                                      <p:cBhvr>
                                        <p:cTn id="1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7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3.88889E-6 -3.33333E-6 C -0.05521 -0.05347 -0.02431 -0.02222 -0.11076 -0.11805 C -0.11562 -0.12361 -0.12031 -0.12916 -0.12518 -0.13472 L -0.13855 -0.15023 C -0.14845 -0.16111 -0.15452 -0.16666 -0.16268 -0.18101 C -0.16477 -0.18472 -0.16563 -0.18958 -0.16737 -0.19375 C -0.17015 -0.20023 -0.1731 -0.20671 -0.17605 -0.21296 C -0.18543 -0.2324 -0.18074 -0.22013 -0.18369 -0.22824 L -0.18369 -0.22824 " pathEditMode="relative" ptsTypes="AAAAAAAAAA">
                                      <p:cBhvr>
                                        <p:cTn id="1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3.33333E-6 3.7037E-7 C -0.01458 -0.01296 -0.02847 -0.02685 -0.0434 -0.03865 C -0.07899 -0.06666 -0.12153 -0.08171 -0.15191 -0.11944 C -0.18108 -0.15555 -0.14948 -0.11805 -0.17986 -0.14884 C -0.18333 -0.15231 -0.18629 -0.15648 -0.18941 -0.16041 C -0.19271 -0.16458 -0.19896 -0.17315 -0.19896 -0.17315 L -0.19896 -0.17315 " pathEditMode="relative" ptsTypes="AAAAAAAA">
                                      <p:cBhvr>
                                        <p:cTn id="1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1.94444E-6 2.59259E-6 L -0.01927 -0.01551 L -0.02899 -0.02315 C -0.03247 -0.02616 -0.03576 -0.02963 -0.03958 -0.03217 C -0.04427 -0.03565 -0.04931 -0.03866 -0.05399 -0.04236 C -0.06007 -0.04722 -0.0658 -0.05347 -0.07222 -0.05787 C -0.08403 -0.06597 -0.09653 -0.07222 -0.10868 -0.07963 C -0.11424 -0.08287 -0.11962 -0.08657 -0.125 -0.08981 C -0.13073 -0.09329 -0.13663 -0.09676 -0.14236 -0.10023 C -0.14653 -0.10254 -0.15087 -0.10486 -0.15486 -0.10787 L -0.175 -0.12315 C -0.1776 -0.12523 -0.18021 -0.12754 -0.18281 -0.12963 C -0.1849 -0.13148 -0.18733 -0.13287 -0.18941 -0.13472 L -0.20295 -0.14629 C -0.20486 -0.14791 -0.2066 -0.15 -0.20868 -0.15139 C -0.21181 -0.15347 -0.21545 -0.15486 -0.21823 -0.15787 C -0.21997 -0.15949 -0.22309 -0.16273 -0.225 -0.16412 C -0.22622 -0.16528 -0.2276 -0.16574 -0.22882 -0.1669 C -0.22986 -0.16759 -0.23073 -0.16875 -0.23177 -0.16944 C -0.23368 -0.17037 -0.23576 -0.1706 -0.2375 -0.17199 C -0.2401 -0.17361 -0.24254 -0.17592 -0.24514 -0.17708 C -0.24809 -0.17824 -0.24983 -0.17916 -0.25295 -0.18079 C -0.26406 -0.18773 -0.25695 -0.18449 -0.26354 -0.18727 C -0.26441 -0.18819 -0.26528 -0.18912 -0.26632 -0.18981 C -0.26719 -0.19051 -0.2684 -0.19028 -0.26927 -0.1912 C -0.27014 -0.19213 -0.27031 -0.19398 -0.27118 -0.19491 C -0.27205 -0.19606 -0.27396 -0.19745 -0.27396 -0.19745 L -0.27396 -0.19745 L -0.27396 -0.19745 L -0.27396 -0.19745 " pathEditMode="relative" ptsTypes="AAAAAAAAAAAAAAAAAAAAAAAAAAAAAAA">
                                      <p:cBhvr>
                                        <p:cTn id="1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  <p:bldP spid="19" grpId="0" animBg="1"/>
      <p:bldP spid="19" grpId="1" animBg="1"/>
      <p:bldP spid="19" grpId="2" animBg="1"/>
      <p:bldP spid="20" grpId="0"/>
      <p:bldP spid="21" grpId="0" animBg="1"/>
      <p:bldP spid="26" grpId="0"/>
      <p:bldP spid="2080" grpId="0" animBg="1"/>
      <p:bldP spid="208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215</Words>
  <Application>Microsoft Office PowerPoint</Application>
  <PresentationFormat>Экран (4:3)</PresentationFormat>
  <Paragraphs>49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Ё 1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XTreme.ws</cp:lastModifiedBy>
  <cp:revision>56</cp:revision>
  <dcterms:created xsi:type="dcterms:W3CDTF">2024-01-17T07:28:50Z</dcterms:created>
  <dcterms:modified xsi:type="dcterms:W3CDTF">2024-01-29T09:06:17Z</dcterms:modified>
</cp:coreProperties>
</file>