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6EB-EAF6-4813-97B3-D5EB39943F35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4382-DCA6-4F2C-A04E-4F68114EF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6EB-EAF6-4813-97B3-D5EB39943F35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4382-DCA6-4F2C-A04E-4F68114EF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04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6EB-EAF6-4813-97B3-D5EB39943F35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4382-DCA6-4F2C-A04E-4F68114EF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6EB-EAF6-4813-97B3-D5EB39943F35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4382-DCA6-4F2C-A04E-4F68114EF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10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6EB-EAF6-4813-97B3-D5EB39943F35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4382-DCA6-4F2C-A04E-4F68114EF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85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6EB-EAF6-4813-97B3-D5EB39943F35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4382-DCA6-4F2C-A04E-4F68114EF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6EB-EAF6-4813-97B3-D5EB39943F35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4382-DCA6-4F2C-A04E-4F68114EF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6EB-EAF6-4813-97B3-D5EB39943F35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4382-DCA6-4F2C-A04E-4F68114EF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09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6EB-EAF6-4813-97B3-D5EB39943F35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4382-DCA6-4F2C-A04E-4F68114EF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9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6EB-EAF6-4813-97B3-D5EB39943F35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4382-DCA6-4F2C-A04E-4F68114EF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33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6EB-EAF6-4813-97B3-D5EB39943F35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4382-DCA6-4F2C-A04E-4F68114EF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73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206EB-EAF6-4813-97B3-D5EB39943F35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24382-DCA6-4F2C-A04E-4F68114EF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3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568960"/>
          </a:xfrm>
        </p:spPr>
        <p:txBody>
          <a:bodyPr anchor="ctr">
            <a:norm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Муниципальное образовательное учреждение – детский сад №31</a:t>
            </a:r>
            <a:endParaRPr lang="ru-RU" sz="1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2858"/>
            <a:ext cx="12192000" cy="1197768"/>
          </a:xfrm>
        </p:spPr>
        <p:txBody>
          <a:bodyPr anchor="ctr"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«КТО ЛЕЧИТ ЛЕС?»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289040"/>
            <a:ext cx="12192000" cy="568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Воспитатель: Е. В. Сайкина</a:t>
            </a:r>
            <a:endParaRPr lang="ru-RU" sz="1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www.dagmintrud.ru/upload/iblock/bd0/bd02310b129a35df860369c50fe72d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596" y="1788237"/>
            <a:ext cx="6036808" cy="4448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1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87186"/>
            <a:ext cx="12192000" cy="568960"/>
          </a:xfrm>
        </p:spPr>
        <p:txBody>
          <a:bodyPr anchor="ctr">
            <a:norm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ЦЕЛЬ ИГРЫ: СИСТЕМАТИЗАЦИЯ И УТОЧНЕНИЕ ЗНАНИЙ ДЕТЕЙ О ЛЕСНЫХ ПТИЦАХ, ИХ РОЛИ В ЖИЗНИ ЛЕСА, РАЗВИТИЕ ПОЗНАВАТЕЛЬНОГО ИНТЕРЕСА, СВЯЗНОЙ РЕЧИ</a:t>
            </a:r>
            <a:endParaRPr lang="ru-RU" sz="1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1197768"/>
          </a:xfrm>
        </p:spPr>
        <p:txBody>
          <a:bodyPr anchor="ctr"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«КТО ЛЕЧИТ ЛЕС?»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289040"/>
            <a:ext cx="12192000" cy="568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ХОД ИГРЫ: ДЕТИ, ИЗ ПРЕДЛОЖЕНЫХ КАРТИНОК, ВЫБИРАЮТ КАРТОЧКИ С ИЗОБРАЖЕНИЕМ ПТИЦ,УНИЧТОЖАЮЩИХ ВРЕДИТЕЛЕЙ ЛЕСА, ОБЪЯСНЯЯ СВОЕ РЕШЕНИЕ</a:t>
            </a:r>
            <a:endParaRPr lang="ru-RU" sz="1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www.dagmintrud.ru/upload/iblock/bd0/bd02310b129a35df860369c50fe72d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596" y="1698505"/>
            <a:ext cx="6036808" cy="4448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3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3-tub-ru.yandex.net/i?id=1a7ddf12f4c303491be105b23a60ffcb&amp;n=33&amp;h=215&amp;w=3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99" y="122926"/>
            <a:ext cx="11661875" cy="6563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eryabino.ru/ptaha/dyatel_belospinnyi/dyatel_belospinnyi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50" y="3105390"/>
            <a:ext cx="1940209" cy="288000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rikol-box.com/uploads/posts/2013-10/1380988093_materi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501" y="1039812"/>
            <a:ext cx="2880000" cy="2157473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nimalfotos.ru/photo/34/347bf27819154b1be6de20a79cee52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19" y="945390"/>
            <a:ext cx="2882232" cy="216000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1Picture 10" descr="http://file.mobilmusic.ru/31/d3/85/1287182-9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987" y="2482590"/>
            <a:ext cx="720000" cy="108000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3Picture 10" descr="http://file.mobilmusic.ru/31/d3/85/1287182-9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797" y="5255970"/>
            <a:ext cx="720000" cy="108000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Picture 10" descr="http://file.mobilmusic.ru/31/d3/85/1287182-9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637" y="2657285"/>
            <a:ext cx="720000" cy="108000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8" t="53889" b="16389"/>
          <a:stretch/>
        </p:blipFill>
        <p:spPr>
          <a:xfrm>
            <a:off x="437818" y="3811705"/>
            <a:ext cx="2828481" cy="25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3" t="25833" r="4635" b="51806"/>
          <a:stretch/>
        </p:blipFill>
        <p:spPr>
          <a:xfrm>
            <a:off x="4504605" y="442275"/>
            <a:ext cx="2864348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 r="54596" b="77084"/>
          <a:stretch/>
        </p:blipFill>
        <p:spPr>
          <a:xfrm>
            <a:off x="599696" y="447675"/>
            <a:ext cx="2504727" cy="25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6" r="4836" b="76111"/>
          <a:stretch/>
        </p:blipFill>
        <p:spPr>
          <a:xfrm>
            <a:off x="4435035" y="3811705"/>
            <a:ext cx="3003488" cy="252000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8769136" y="447675"/>
            <a:ext cx="2762251" cy="3000375"/>
            <a:chOff x="4038598" y="933450"/>
            <a:chExt cx="2762251" cy="300037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7" t="40694" r="39208" b="15556"/>
            <a:stretch/>
          </p:blipFill>
          <p:spPr>
            <a:xfrm>
              <a:off x="4038598" y="933450"/>
              <a:ext cx="2762251" cy="3000375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4333873" y="933450"/>
              <a:ext cx="1085850" cy="295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438901" y="2362200"/>
              <a:ext cx="361948" cy="1085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8674929" y="3811705"/>
            <a:ext cx="2950664" cy="2520000"/>
            <a:chOff x="8933150" y="3811705"/>
            <a:chExt cx="2950664" cy="25200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1" t="25972" r="53596" b="53611"/>
            <a:stretch/>
          </p:blipFill>
          <p:spPr>
            <a:xfrm>
              <a:off x="8933150" y="3811705"/>
              <a:ext cx="2948572" cy="2520000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0969414" y="5753101"/>
              <a:ext cx="914400" cy="569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2" name="1" descr="http://file.mobilmusic.ru/31/d3/85/1287182-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608" y="2110631"/>
            <a:ext cx="720000" cy="108000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4" descr="http://file.mobilmusic.ru/31/d3/85/1287182-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2" y="5261230"/>
            <a:ext cx="720000" cy="108000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5" descr="http://file.mobilmusic.ru/31/d3/85/1287182-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669" y="5261230"/>
            <a:ext cx="720000" cy="108000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6" descr="http://file.mobilmusic.ru/31/d3/85/1287182-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393" y="5203577"/>
            <a:ext cx="720000" cy="108000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3" descr="http://file.mobilmusic.ru/31/d3/85/1287182-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393" y="2350094"/>
            <a:ext cx="720000" cy="108000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2" descr="http://file.mobilmusic.ru/31/d3/85/1287182-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044" y="2110631"/>
            <a:ext cx="720000" cy="108000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042058" y="60732"/>
            <a:ext cx="1620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дятел</a:t>
            </a:r>
            <a:endParaRPr lang="ru-RU" sz="1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71971" y="3426188"/>
            <a:ext cx="1620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пеликан</a:t>
            </a:r>
            <a:endParaRPr lang="ru-RU" sz="1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40969" y="3448050"/>
            <a:ext cx="1620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глухарь</a:t>
            </a:r>
            <a:endParaRPr lang="ru-RU" sz="1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392732" y="3448050"/>
            <a:ext cx="1620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иволга</a:t>
            </a:r>
            <a:endParaRPr lang="ru-RU" sz="1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332193" y="53814"/>
            <a:ext cx="1620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журавль</a:t>
            </a:r>
            <a:endParaRPr lang="ru-RU" sz="1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26779" y="60732"/>
            <a:ext cx="1620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поползень</a:t>
            </a:r>
            <a:endParaRPr lang="ru-RU" sz="1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0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76" y="228601"/>
            <a:ext cx="4382296" cy="6305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1272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75</Words>
  <Application>Microsoft Office PowerPoint</Application>
  <PresentationFormat>Широкоэкранный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Тема Office</vt:lpstr>
      <vt:lpstr>Муниципальное образовательное учреждение – детский сад №31</vt:lpstr>
      <vt:lpstr>ЦЕЛЬ ИГРЫ: СИСТЕМАТИЗАЦИЯ И УТОЧНЕНИЕ ЗНАНИЙ ДЕТЕЙ О ЛЕСНЫХ ПТИЦАХ, ИХ РОЛИ В ЖИЗНИ ЛЕСА, РАЗВИТИЕ ПОЗНАВАТЕЛЬНОГО ИНТЕРЕСА, СВЯЗНОЙ РЕЧИ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 – детский сад №31</dc:title>
  <dc:creator>Светлана</dc:creator>
  <cp:lastModifiedBy>Светлана</cp:lastModifiedBy>
  <cp:revision>10</cp:revision>
  <dcterms:created xsi:type="dcterms:W3CDTF">2016-04-13T14:12:04Z</dcterms:created>
  <dcterms:modified xsi:type="dcterms:W3CDTF">2016-04-13T16:26:03Z</dcterms:modified>
</cp:coreProperties>
</file>