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9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23A87-7C5F-4C43-B50F-34801426594C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AF417-AEDC-4812-8682-7C3EDD2A6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04741-C871-4365-A430-56310695B625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F1167-C66E-4DB5-8A56-7F91953A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03F6-824B-4F31-B583-D973009F8B0B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B1A4D-8747-4C8F-8C73-99CC760D8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19779-D892-448B-9DE0-893FD9507295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FECF-0B8C-49D9-8706-8889C4F1C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CCA60-856B-4B9A-830E-554EAC7B1CD4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4414-5661-45BA-86DB-207238D6E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F51DD-D8BB-46F4-B975-C26EDAEF57DF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17B3-A046-48F1-89FD-66E7A9C65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BD10-BA20-42B4-9C9D-D38B3071287C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82A3-E673-477D-8627-36484C1AF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32B6-C7E2-40FC-B91D-1B23F6133FBB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4BBB7-4132-4F41-B8A8-5EF4FA083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2ACB-609B-42CE-B005-5C5E6E08631C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BF0C8-DCDB-4C3F-8FC0-111BAE558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7FC9-6B65-4211-9920-F86E1E62E24E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47019-970C-40A1-AC97-368F0A33C4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61E37-8FE4-4208-AEA3-83EC7F503C34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D6C2B-09C7-4706-8D17-F64463792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258E7-587B-42DC-A977-193E9BBF0C36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09B95-246F-4410-A349-C4D7BCF8F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4274-4E05-4472-9057-C0278140A1E6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B0131-CC6E-4A72-8167-BBFE2FE87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C525A-65D3-48AA-B01B-D83E7B807AA1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C62E-E755-4B23-B87B-C4F6EAF13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C91FF-082B-4C85-BE15-57C0A393E23B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3927-9E31-49A3-800D-714D18817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1E25-A174-4AC8-9A9D-89D60DEFA35C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4FF1-AD4D-4608-8B53-FF8EB1E1C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E16D01-68F0-492D-BE22-9EC3F4D6BED5}" type="datetimeFigureOut">
              <a:rPr lang="en-US"/>
              <a:pPr>
                <a:defRPr/>
              </a:pPr>
              <a:t>11/14/2024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C684B1-042A-4764-8CB3-9B2A46817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66" r:id="rId11"/>
    <p:sldLayoutId id="2147483655" r:id="rId12"/>
    <p:sldLayoutId id="2147483667" r:id="rId13"/>
    <p:sldLayoutId id="2147483654" r:id="rId14"/>
    <p:sldLayoutId id="2147483653" r:id="rId15"/>
    <p:sldLayoutId id="2147483652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rgbClr val="7F7F7F"/>
                </a:solidFill>
              </a:rPr>
              <a:t>Дидактическая игра для детей 3-7 лет</a:t>
            </a:r>
          </a:p>
          <a:p>
            <a:r>
              <a:rPr lang="ru-RU" smtClean="0">
                <a:solidFill>
                  <a:srgbClr val="7F7F7F"/>
                </a:solidFill>
                <a:latin typeface="Arial" charset="0"/>
              </a:rPr>
              <a:t>Выполнила воспитатель:Баранова Светлана Александровна</a:t>
            </a:r>
          </a:p>
        </p:txBody>
      </p:sp>
      <p:sp>
        <p:nvSpPr>
          <p:cNvPr id="18434" name="Заголовок 4"/>
          <p:cNvSpPr>
            <a:spLocks noGrp="1"/>
          </p:cNvSpPr>
          <p:nvPr>
            <p:ph type="ctrTitle"/>
          </p:nvPr>
        </p:nvSpPr>
        <p:spPr>
          <a:xfrm>
            <a:off x="-1763713" y="138113"/>
            <a:ext cx="7766051" cy="1646237"/>
          </a:xfrm>
        </p:spPr>
        <p:txBody>
          <a:bodyPr/>
          <a:lstStyle/>
          <a:p>
            <a:r>
              <a:rPr lang="ru-RU" smtClean="0">
                <a:solidFill>
                  <a:srgbClr val="EB3D9F"/>
                </a:solidFill>
              </a:rPr>
              <a:t>Лото -Азбука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488" y="300038"/>
            <a:ext cx="4970462" cy="523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Задачи: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975" y="979488"/>
            <a:ext cx="5227638" cy="12747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буквами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зрительное восприятие 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детей работать в парах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: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детей с буквами алфавита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Кол-во детей не должно превышать 5-6 человек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Карточки с буквами раздаются играющим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Ведущий говорит букву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грающие должны найти  букву на поле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Если у играющих совпали буквы  можно закрыть пустой карточкой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Выигрывает тот ,кто первее закроет поле с буквами.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1975" y="644525"/>
            <a:ext cx="3211513" cy="849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Правила игры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5905" y="0"/>
          <a:ext cx="7997784" cy="685799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9723"/>
                <a:gridCol w="999723"/>
                <a:gridCol w="999723"/>
                <a:gridCol w="999723"/>
                <a:gridCol w="999723"/>
                <a:gridCol w="999723"/>
                <a:gridCol w="999723"/>
                <a:gridCol w="999723"/>
              </a:tblGrid>
              <a:tr h="1810472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10472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10472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6583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Ы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325192"/>
          <a:ext cx="9131128" cy="62076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1391"/>
                <a:gridCol w="1141391"/>
                <a:gridCol w="1141391"/>
                <a:gridCol w="1141391"/>
                <a:gridCol w="1141391"/>
                <a:gridCol w="1141391"/>
                <a:gridCol w="1141391"/>
                <a:gridCol w="1141391"/>
              </a:tblGrid>
              <a:tr h="1551904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Ё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51904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51904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51904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Ъ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350064" cy="685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8758"/>
                <a:gridCol w="1168758"/>
                <a:gridCol w="1168758"/>
                <a:gridCol w="1168758"/>
                <a:gridCol w="1168758"/>
                <a:gridCol w="1168758"/>
                <a:gridCol w="1168758"/>
                <a:gridCol w="1168758"/>
              </a:tblGrid>
              <a:tr h="171450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Ь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effectLst>
                            <a:reflection blurRad="6350" stA="55000" endA="50" endPos="85000" dist="60007" dir="5400000" sy="-100000" algn="bl" rotWithShape="0"/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endParaRPr lang="ru-RU" sz="4400" dirty="0">
                        <a:effectLst>
                          <a:reflection blurRad="6350" stA="55000" endA="50" endPos="85000" dist="60007" dir="5400000" sy="-100000" algn="bl" rotWithShape="0"/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71</Words>
  <Application>Microsoft Office PowerPoint</Application>
  <PresentationFormat>Произвольный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Trebuchet MS</vt:lpstr>
      <vt:lpstr>Arial</vt:lpstr>
      <vt:lpstr>Wingdings 3</vt:lpstr>
      <vt:lpstr>Calibri</vt:lpstr>
      <vt:lpstr>Times New Roman</vt:lpstr>
      <vt:lpstr>Грань</vt:lpstr>
      <vt:lpstr>Грань</vt:lpstr>
      <vt:lpstr>Грань</vt:lpstr>
      <vt:lpstr>Грань</vt:lpstr>
      <vt:lpstr>Лото -Азбука</vt:lpstr>
      <vt:lpstr>Задачи: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Потерявшиеся цифры</dc:title>
  <dc:creator>Никита</dc:creator>
  <cp:lastModifiedBy>Никита</cp:lastModifiedBy>
  <cp:revision>7</cp:revision>
  <dcterms:created xsi:type="dcterms:W3CDTF">2015-10-18T09:27:47Z</dcterms:created>
  <dcterms:modified xsi:type="dcterms:W3CDTF">2024-11-14T09:49:51Z</dcterms:modified>
</cp:coreProperties>
</file>