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8" r:id="rId6"/>
    <p:sldId id="269" r:id="rId7"/>
    <p:sldId id="261" r:id="rId8"/>
    <p:sldId id="258" r:id="rId9"/>
    <p:sldId id="262" r:id="rId10"/>
    <p:sldId id="265" r:id="rId11"/>
    <p:sldId id="263" r:id="rId12"/>
    <p:sldId id="264" r:id="rId13"/>
    <p:sldId id="267" r:id="rId14"/>
    <p:sldId id="274" r:id="rId15"/>
    <p:sldId id="273" r:id="rId16"/>
    <p:sldId id="270" r:id="rId17"/>
    <p:sldId id="283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E4A8-D3B7-46F3-9DAC-CCEA2179968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18B2-49A2-4BBF-91BE-CCDC30963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18B2-49A2-4BBF-91BE-CCDC309635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755576" y="4005064"/>
            <a:ext cx="5976664" cy="2232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627784" y="476672"/>
            <a:ext cx="6120680" cy="33039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55"/>
          <a:stretch/>
        </p:blipFill>
        <p:spPr>
          <a:xfrm>
            <a:off x="251520" y="186760"/>
            <a:ext cx="4032448" cy="6429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9"/>
          <a:stretch/>
        </p:blipFill>
        <p:spPr>
          <a:xfrm>
            <a:off x="3848100" y="186760"/>
            <a:ext cx="3388196" cy="64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69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3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14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37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820724"/>
            <a:ext cx="1262633" cy="2666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09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3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6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21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820724"/>
            <a:ext cx="1262633" cy="2666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18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75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66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8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2F9A-F80F-47F5-87A1-E1DA1C2C1EC8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D628-B891-4F53-8929-966F909F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esktop\&#1052;&#1080;&#1088;%20&#1090;&#1077;&#1072;&#1090;&#1088;&#1072;%20&#1085;&#1086;&#1074;\20181219_155334.avi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C:\Users\User\Desktop\&#1052;&#1080;&#1088;%20&#1090;&#1077;&#1072;&#1090;&#1088;&#1072;%20&#1085;&#1086;&#1074;\20181219_155253.avi" TargetMode="External"/><Relationship Id="rId1" Type="http://schemas.openxmlformats.org/officeDocument/2006/relationships/video" Target="file:///C:\Users\User\Desktop\&#1052;&#1080;&#1088;%20&#1090;&#1077;&#1072;&#1090;&#1088;&#1072;%20&#1085;&#1086;&#1074;\20181219_154949.avi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esktop\&#1052;&#1080;&#1088;%20&#1090;&#1077;&#1072;&#1090;&#1088;&#1072;%20&#1085;&#1086;&#1074;\20181219_155607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5786478" cy="2143140"/>
          </a:xfrm>
          <a:ln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группа компенсирующей     направленности (логопедическая) «Карамелька»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</a:rPr>
              <a:t>Подготовили воспитатели: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</a:rPr>
              <a:t>                                              Рамазанова В.Г.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</a:rPr>
              <a:t>                                        Куклина С.А.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488" y="642918"/>
            <a:ext cx="5715040" cy="2928958"/>
          </a:xfrm>
          <a:solidFill>
            <a:srgbClr val="FFFF00"/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brightRoom" dir="t"/>
          </a:scene3d>
          <a:sp3d>
            <a:bevelT/>
          </a:sp3d>
        </p:spPr>
        <p:txBody>
          <a:bodyPr>
            <a:norm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Творческий проект по театрализованной деятельности для детей старшего дошкольного возраста</a:t>
            </a:r>
            <a:br>
              <a:rPr lang="ru-RU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мир театра»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7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подготовительный этап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6929486" cy="344709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Сбор литературы.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Беседа с детьми.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Консультации с родителями.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рекомендаций для родителей.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Подбор наглядной информации.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1084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7143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7286676" cy="566308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Просмотр детских выездных спектаклей в ДОУ;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стенда - рекомендации для родителей: «Театр в жизни ребенка», «Играйте вместе с детьми», «Роль художественной литературы в развитии речи детей»;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«Театр», «Семья»;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Пальчиковый театр;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на выражение эмоций «Сделай лицо»;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Чтение русских народных сказок, сказок Чуковского К.И.;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на развитие мимики «Люблю – не люблю»;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Просмотр слайдов об истории  театра  и театрального костюма;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 Театра теней «О глупом мышонке» 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Репетиции утренников 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Ритмопластика  «Не ошибись», «Поймай хлопок»;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Подготовка к показу сказки для детей (выбор произведения и сценария, разучивания сценария, репетиции);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Репетиции праздников;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детьми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Заключительный  этап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(презентация проекта)</a:t>
            </a:r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00174"/>
            <a:ext cx="6143667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детей в рамках  Новогоднего праздника»;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 театрализованного представления «Сказка про глупого мышонка» младшим дошкольникам;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Изготовление фото-коллажа «Мир театра»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«История театра»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C:\Users\User\Desktop\фото нов\20181228_085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6966">
            <a:off x="6018876" y="1526763"/>
            <a:ext cx="3059728" cy="215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фото нов\20181228_090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3609982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фото нов\20181228_0849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3071834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" name="Содержимое 4" descr="C:\Users\User\Desktop\фото нов\20181213_0813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97192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фото нов\20181213_081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4767">
            <a:off x="4555770" y="2132587"/>
            <a:ext cx="3756030" cy="251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" name="Содержимое 4" descr="C:\Users\User\Desktop\фото нов\20181213_0858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2909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фото нов\20181213_091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фото нов\20181213_0904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43307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Инсценирование  сказочных героев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User\Desktop\фото нов\20190201_081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85513">
            <a:off x="26276" y="2703024"/>
            <a:ext cx="3320100" cy="1934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фото нов\20190201_081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67411" y="2533193"/>
            <a:ext cx="3351922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нов\20190201_113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12393">
            <a:off x="5055376" y="2845754"/>
            <a:ext cx="3374741" cy="1889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страницам сказочных героев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C:\Users\User\Desktop\фото театр\по страницам прочитанных сказ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7143799" cy="502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Инсценирование сказки «Колобок»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0" name="Picture 2" descr="C:\Users\User\Desktop\фото нов\20181219_154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123700">
            <a:off x="539109" y="2052793"/>
            <a:ext cx="3794551" cy="267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User\Desktop\фото нов\20181219_1556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6373">
            <a:off x="4355765" y="2206349"/>
            <a:ext cx="3742933" cy="262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Видео инсценировки сказки «Колобок»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20181219_15494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85720" y="1285860"/>
            <a:ext cx="2333718" cy="2643205"/>
          </a:xfrm>
          <a:prstGeom prst="rect">
            <a:avLst/>
          </a:prstGeom>
        </p:spPr>
      </p:pic>
      <p:pic>
        <p:nvPicPr>
          <p:cNvPr id="6" name="20181219_15525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857488" y="1285860"/>
            <a:ext cx="1500198" cy="2667018"/>
          </a:xfrm>
          <a:prstGeom prst="rect">
            <a:avLst/>
          </a:prstGeom>
        </p:spPr>
      </p:pic>
      <p:pic>
        <p:nvPicPr>
          <p:cNvPr id="7" name="20181219_155334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572000" y="1285860"/>
            <a:ext cx="1500198" cy="2667019"/>
          </a:xfrm>
          <a:prstGeom prst="rect">
            <a:avLst/>
          </a:prstGeom>
        </p:spPr>
      </p:pic>
      <p:pic>
        <p:nvPicPr>
          <p:cNvPr id="8" name="20181219_155607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6429388" y="1285860"/>
            <a:ext cx="1500162" cy="26669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iLRYVZT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3501"/>
            <a:ext cx="8715436" cy="64402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85729"/>
            <a:ext cx="7143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“Театр – это волшебный мир.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дает уроки красоты, морали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нравственности.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чем они богаче, тем успешнее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идет развитие духовного мира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детей… ”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(Б. М. Теплов)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88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фото театр\ZtZ7gD53SB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7196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User\Desktop\фото нов\440Lo9oDU6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72460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Посетили представление театра  Куклы Папы Карла «Волшебный цветок»</a:t>
            </a:r>
            <a:endParaRPr lang="ru-RU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C:\Users\User\Desktop\фото театр\Q0nc_D8pc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29066"/>
            <a:ext cx="457203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Театрализованная инсценировка героев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утреннике</a:t>
            </a:r>
            <a:endParaRPr lang="ru-RU" sz="3200" dirty="0"/>
          </a:p>
        </p:txBody>
      </p:sp>
      <p:pic>
        <p:nvPicPr>
          <p:cNvPr id="7" name="Рисунок 6" descr="C:\Users\User\Desktop\5XxLlSJB7O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242889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7JR5EWvVPZ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42889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C:\Users\User\Desktop\HUrz2z0y0EU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42886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 перчаточного спектакля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«Волк и семеро козлят»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 участием детей и родителей )</a:t>
            </a:r>
            <a:endParaRPr lang="ru-RU" sz="2400" dirty="0"/>
          </a:p>
        </p:txBody>
      </p:sp>
      <p:pic>
        <p:nvPicPr>
          <p:cNvPr id="6" name="Содержимое 5" descr="C:\Users\User\Desktop\фото нов\rWoqyEozj3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14314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фото нов\X1Y-u5yFDE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3116"/>
            <a:ext cx="271464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фото нов\zO_sJp5VMw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857364"/>
            <a:ext cx="257309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Посмотрели теневой театр вместе с малышами «Сказка про глупого мышонка»</a:t>
            </a:r>
            <a:endParaRPr lang="ru-RU" sz="3200" dirty="0"/>
          </a:p>
        </p:txBody>
      </p:sp>
      <p:pic>
        <p:nvPicPr>
          <p:cNvPr id="6" name="Содержимое 5" descr="C:\Users\User\Desktop\фото театр\фото сегодня\IMG-20190130-WA0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28868"/>
            <a:ext cx="2643206" cy="402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User\Desktop\фото театр\фото сегодня\IMG-20190130-WA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214578" cy="380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фото театр\фото сегодня\IMG-20190130-WA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785926"/>
            <a:ext cx="3038484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театр\фото сегодня\IMG-20190130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35745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фото театр\фото сегодня\IMG-20190130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242889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фото театр\фото сегодня\IMG-20190130-WA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876"/>
            <a:ext cx="250033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User\Desktop\фото театр\фото сегодня\IMG-20190130-WA0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14290"/>
            <a:ext cx="257176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iBI779R3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429264"/>
            <a:ext cx="1071570" cy="1143008"/>
          </a:xfrm>
          <a:prstGeom prst="rect">
            <a:avLst/>
          </a:prstGeom>
          <a:noFill/>
        </p:spPr>
      </p:pic>
      <p:pic>
        <p:nvPicPr>
          <p:cNvPr id="3" name="Рисунок 2" descr="C:\Users\User\Desktop\фото театр\фото сегодня\20190130_105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97470">
            <a:off x="-328783" y="1629798"/>
            <a:ext cx="5485846" cy="320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фото театр\фото сегодня\20190130_1058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2634">
            <a:off x="3992406" y="1644179"/>
            <a:ext cx="5397688" cy="317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Фото – коллаж «Мир театра»</a:t>
            </a:r>
            <a:endParaRPr lang="ru-RU" sz="3200" dirty="0"/>
          </a:p>
        </p:txBody>
      </p:sp>
      <p:pic>
        <p:nvPicPr>
          <p:cNvPr id="7170" name="Picture 2" descr="C:\Users\User\Desktop\фото театр\фото нов\20190122_12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01122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42M4ZB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815RC2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357166"/>
            <a:ext cx="6000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проекта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процесс развития творческих способностей детей.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 проекта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как средство развития творческих способностей детей старшего дошкольного возраста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Исполнители  и  участники проекта: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воспитатели, дети старшей группы, родители воспитанников.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 проекта: детско – взрослый; творческий; среднесрочный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сентябрь 2018 г. – январь 2019 г.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9097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00010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3"/>
            <a:ext cx="7215238" cy="563231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современного этапа развития системы дошкольного образования характерны поиск и разработка новых технологий обучения и воспитания детей. При этом в качестве приоритетного используется деятельностный подход к личности ребенка. Одним из видов детской деятельности, широко используемой в процессе воспитания и всестороннего развития детей является театрализованная.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Наибольшая ценность детской театрализованной деятельности заключается в том, что драматизация непосредственно связана с игрой. В игре формируются все стороны личности, дети, следуя требованиям роли, должны выработать способности представлять себя на месте другого, уметь согласовывать свои действия с действиями партнеров. Именно театрализованная деятельность позволяет решать многие педагогические задачи: формирование выразительности речи, интеллектуальное, нравственное и художественно – эстетическое воспитание.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600" dirty="0"/>
          </a:p>
        </p:txBody>
      </p:sp>
      <p:sp>
        <p:nvSpPr>
          <p:cNvPr id="8" name="Содержимое 3"/>
          <p:cNvSpPr txBox="1">
            <a:spLocks noGrp="1"/>
          </p:cNvSpPr>
          <p:nvPr>
            <p:ph idx="1"/>
          </p:nvPr>
        </p:nvSpPr>
        <p:spPr>
          <a:xfrm>
            <a:off x="428596" y="1643051"/>
            <a:ext cx="7286676" cy="328614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Недостаточно внимания родителей и детей к театру;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Несформированы  умения детей в «актерском мастерстве»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Поверхностные знания детей о разных видах театра.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48" y="285729"/>
            <a:ext cx="7972452" cy="7143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Анкетирование (результаты анкетирования)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920637"/>
          <a:ext cx="8501122" cy="558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7"/>
                <a:gridCol w="4826908"/>
                <a:gridCol w="864521"/>
                <a:gridCol w="864521"/>
                <a:gridCol w="1584955"/>
              </a:tblGrid>
              <a:tr h="36978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знаю</a:t>
                      </a:r>
                      <a:endParaRPr lang="ru-RU" dirty="0"/>
                    </a:p>
                  </a:txBody>
                  <a:tcPr/>
                </a:tc>
              </a:tr>
              <a:tr h="91180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Делится ли ребенок своими впечатлениями о театрализованных</a:t>
                      </a:r>
                      <a:r>
                        <a:rPr lang="ru-RU" baseline="0" dirty="0" smtClean="0"/>
                        <a:t> представлениях, занятиях, праздниках, проводимых в детском саду?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3826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Вызывают ли эмоциональный отклик у него</a:t>
                      </a:r>
                      <a:r>
                        <a:rPr lang="ru-RU" baseline="0" dirty="0" smtClean="0"/>
                        <a:t> кукольные спектакли?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 не посещали</a:t>
                      </a:r>
                      <a:endParaRPr lang="ru-RU" dirty="0"/>
                    </a:p>
                  </a:txBody>
                  <a:tcPr/>
                </a:tc>
              </a:tr>
              <a:tr h="63826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ли в доме детские кассеты, диски с записями сказок?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3826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Устраиваете ли вы дома театрализованные представления?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Были ли вы со</a:t>
                      </a:r>
                      <a:r>
                        <a:rPr lang="ru-RU" baseline="0" dirty="0" smtClean="0"/>
                        <a:t> своим ребенком в театре?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2005979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Ваши пожелания и предложения по театрализованной деятельности в нашем саду?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62,5 %  затруднились ответить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GIUTP7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40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71546"/>
            <a:ext cx="628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художественного творчества, чувства прекрасного, умения понимать и ценить окружающий мир и способность к взаимодействию с ним.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Приобщение детей к театральной культуре.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проекта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(после проведения анкетирования)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596" y="1714488"/>
            <a:ext cx="7801004" cy="44116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57158" y="1357298"/>
            <a:ext cx="7143800" cy="428628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Вызвать интерес детей к театральной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Познакомить детей с видами театра;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Прививать детям первичные навыки в области театрального искусства (мимика, жесты, голоса);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Совершенствовать у детей артистические навыки;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память, выразительную грамотную речь, словарный запас, формировать правильное звукопроизношение;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уверенность в себе, положительную самооценку, умение преодолевать комплексы;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Заинтересовать родителей в приобретении, изготовление разных видов театра и дать сведения о способах обыгрывания дома с детьми.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63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6215106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детей по всем направлениям образовательных областей.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Значительное расширение представлений детей о театре и театральной культуре.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Создание предметно-развивающей среды, способствующей развитию у детей театральной культуры.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Привлечение к совместной работе родителей.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Театрально – игровая деятельность позволит ребенку приобрести и демонстрировать начала ключевых компетентностей.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645</Words>
  <Application>Microsoft Office PowerPoint</Application>
  <PresentationFormat>Экран (4:3)</PresentationFormat>
  <Paragraphs>121</Paragraphs>
  <Slides>27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Творческий проект по театрализованной деятельности для детей старшего дошкольного возраста  «Волшебный мир театра»</vt:lpstr>
      <vt:lpstr>Слайд 2</vt:lpstr>
      <vt:lpstr>Слайд 3</vt:lpstr>
      <vt:lpstr>Актуальность проекта:</vt:lpstr>
      <vt:lpstr>Проблема</vt:lpstr>
      <vt:lpstr> </vt:lpstr>
      <vt:lpstr>  Цель проекта:  </vt:lpstr>
      <vt:lpstr>Задачи проекта  (после проведения анкетирования) </vt:lpstr>
      <vt:lpstr>Ожидаемый результат:</vt:lpstr>
      <vt:lpstr> подготовительный этап</vt:lpstr>
      <vt:lpstr> основной этап</vt:lpstr>
      <vt:lpstr>Заключительный  этап  (презентация проекта) </vt:lpstr>
      <vt:lpstr> Просмотр презентации  «История театра» </vt:lpstr>
      <vt:lpstr> Артикуляционная гимнастика </vt:lpstr>
      <vt:lpstr> Дыхательная гимнастика </vt:lpstr>
      <vt:lpstr> Инсценирование  сказочных героев </vt:lpstr>
      <vt:lpstr>По страницам сказочных героев </vt:lpstr>
      <vt:lpstr> Инсценирование сказки «Колобок»  </vt:lpstr>
      <vt:lpstr> Видео инсценировки сказки «Колобок» </vt:lpstr>
      <vt:lpstr>Посетили представление театра  Куклы Папы Карла «Волшебный цветок»</vt:lpstr>
      <vt:lpstr>Театрализованная инсценировка героев  на утреннике</vt:lpstr>
      <vt:lpstr>Показ перчаточного спектакля  «Волк и семеро козлят»  (с участием детей и родителей )</vt:lpstr>
      <vt:lpstr>Посмотрели теневой театр вместе с малышами «Сказка про глупого мышонка»</vt:lpstr>
      <vt:lpstr>Слайд 24</vt:lpstr>
      <vt:lpstr>Слайд 25</vt:lpstr>
      <vt:lpstr>Фото – коллаж «Мир театра»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«Детский 1»</dc:title>
  <dc:creator>Ольга</dc:creator>
  <cp:lastModifiedBy>User</cp:lastModifiedBy>
  <cp:revision>141</cp:revision>
  <dcterms:created xsi:type="dcterms:W3CDTF">2016-05-26T19:16:01Z</dcterms:created>
  <dcterms:modified xsi:type="dcterms:W3CDTF">2019-02-03T16:20:24Z</dcterms:modified>
</cp:coreProperties>
</file>