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72" r:id="rId11"/>
    <p:sldId id="273" r:id="rId12"/>
    <p:sldId id="276" r:id="rId13"/>
    <p:sldId id="274" r:id="rId14"/>
    <p:sldId id="275" r:id="rId15"/>
    <p:sldId id="265" r:id="rId16"/>
    <p:sldId id="282" r:id="rId17"/>
    <p:sldId id="266" r:id="rId18"/>
    <p:sldId id="267" r:id="rId19"/>
    <p:sldId id="281" r:id="rId20"/>
    <p:sldId id="268" r:id="rId21"/>
    <p:sldId id="269" r:id="rId22"/>
    <p:sldId id="277" r:id="rId23"/>
    <p:sldId id="278" r:id="rId24"/>
    <p:sldId id="279" r:id="rId25"/>
    <p:sldId id="270" r:id="rId26"/>
    <p:sldId id="290" r:id="rId27"/>
    <p:sldId id="291" r:id="rId28"/>
    <p:sldId id="271" r:id="rId29"/>
    <p:sldId id="280" r:id="rId30"/>
    <p:sldId id="283" r:id="rId31"/>
    <p:sldId id="284" r:id="rId32"/>
    <p:sldId id="285" r:id="rId33"/>
    <p:sldId id="286" r:id="rId34"/>
    <p:sldId id="287" r:id="rId35"/>
    <p:sldId id="289" r:id="rId36"/>
    <p:sldId id="288" r:id="rId37"/>
    <p:sldId id="292" r:id="rId3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22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C68EB-8207-4858-BBFA-64A2AAE08D9F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AF27-414C-458A-A22C-CC39B045B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522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C68EB-8207-4858-BBFA-64A2AAE08D9F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AF27-414C-458A-A22C-CC39B045B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089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C68EB-8207-4858-BBFA-64A2AAE08D9F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AF27-414C-458A-A22C-CC39B045B61E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6389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C68EB-8207-4858-BBFA-64A2AAE08D9F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AF27-414C-458A-A22C-CC39B045B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829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C68EB-8207-4858-BBFA-64A2AAE08D9F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AF27-414C-458A-A22C-CC39B045B61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1401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C68EB-8207-4858-BBFA-64A2AAE08D9F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AF27-414C-458A-A22C-CC39B045B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257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C68EB-8207-4858-BBFA-64A2AAE08D9F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AF27-414C-458A-A22C-CC39B045B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967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C68EB-8207-4858-BBFA-64A2AAE08D9F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AF27-414C-458A-A22C-CC39B045B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053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C68EB-8207-4858-BBFA-64A2AAE08D9F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AF27-414C-458A-A22C-CC39B045B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90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C68EB-8207-4858-BBFA-64A2AAE08D9F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AF27-414C-458A-A22C-CC39B045B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084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C68EB-8207-4858-BBFA-64A2AAE08D9F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AF27-414C-458A-A22C-CC39B045B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721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C68EB-8207-4858-BBFA-64A2AAE08D9F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AF27-414C-458A-A22C-CC39B045B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438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C68EB-8207-4858-BBFA-64A2AAE08D9F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AF27-414C-458A-A22C-CC39B045B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754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C68EB-8207-4858-BBFA-64A2AAE08D9F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AF27-414C-458A-A22C-CC39B045B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346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C68EB-8207-4858-BBFA-64A2AAE08D9F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AF27-414C-458A-A22C-CC39B045B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403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C68EB-8207-4858-BBFA-64A2AAE08D9F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AF27-414C-458A-A22C-CC39B045B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12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C68EB-8207-4858-BBFA-64A2AAE08D9F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42BAF27-414C-458A-A22C-CC39B045B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977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www.ivi.ru/watch/dora-the-explorer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yandex.ru/turbo/lifehacker.ru/s/polyoty-na-lunu-filmy/?parent-reqid=1616942805103708-1738186405846109480000228-production-app-host-sas-web-yp-245&amp;utm_source=turbo_turbo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комбинированного вида № 14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</a:t>
            </a:r>
            <a:b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семейной </a:t>
            </a:r>
            <a:r>
              <a:rPr lang="ru-RU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медиатеки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Цикл познавательных сюжетов </a:t>
            </a:r>
            <a:b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«Почему, зачем и как?»</a:t>
            </a:r>
            <a:b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2451567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воспитатель: 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Зубкова Е. Н.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58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Малышарики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17500" y="1536700"/>
            <a:ext cx="4543869" cy="4504661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корпорации круглых зверюшек-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смешариков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есть мультфильмы для самых маленьких. Они поднимают в своих сюжетах самые актуальные для малышей проблемы — как играть, как общаться с другими, как делиться и сотрудничать.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4" y="1676400"/>
            <a:ext cx="6249309" cy="3645429"/>
          </a:xfrm>
        </p:spPr>
      </p:pic>
    </p:spTree>
    <p:extLst>
      <p:ext uri="{BB962C8B-B14F-4D97-AF65-F5344CB8AC3E}">
        <p14:creationId xmlns:p14="http://schemas.microsoft.com/office/powerpoint/2010/main" val="332839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«Даша-путешественница»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93700" y="1435100"/>
            <a:ext cx="4467669" cy="4606261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Любознательная девочка Даша ходит в походы со своим другом обезьянкой Башмачком и узнает много нового о мире вокруг. Для маленьких детей здесь есть несложные логические загадки и первые слова английского языка. Сериал будет очень полезен детишкам от 1.5 до 4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369" y="1435100"/>
            <a:ext cx="6331612" cy="3564829"/>
          </a:xfrm>
        </p:spPr>
      </p:pic>
    </p:spTree>
    <p:extLst>
      <p:ext uri="{BB962C8B-B14F-4D97-AF65-F5344CB8AC3E}">
        <p14:creationId xmlns:p14="http://schemas.microsoft.com/office/powerpoint/2010/main" val="192167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Гоу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Диего,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оу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95300" y="1574800"/>
            <a:ext cx="4366069" cy="4466561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Даши-путешественницы есть двоюродный брат Диего и его сестренка Алиса. Они живут рядом с заповедником и помогают животным, которые попали в беду. Интерактивный мультфильм построен по тому же принципу, что и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Даша-путешественница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рассчитан на более взрослую аудиторию.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24" y="1574800"/>
            <a:ext cx="5951715" cy="3347839"/>
          </a:xfrm>
        </p:spPr>
      </p:pic>
    </p:spTree>
    <p:extLst>
      <p:ext uri="{BB962C8B-B14F-4D97-AF65-F5344CB8AC3E}">
        <p14:creationId xmlns:p14="http://schemas.microsoft.com/office/powerpoint/2010/main" val="293147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Смешарики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31800" y="1244600"/>
            <a:ext cx="4429569" cy="4796761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 герои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Смешариков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– непоседливый весельчак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лиричный мечтатель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Бараш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умный и робкий Ежик, любопытная кокетка Нюша, неуклюжий ученый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Лосяш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невозмутимая спортсменка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Совунья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гениальный изобретатель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трудолюбивый садовод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Копатыч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искрометный артист Кар-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Карыч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каждой серии эти забавные персонажи попадают в смешные ситуации, решают серьезные вопросы и познают мир вместе с маленькими зрителями. </a:t>
            </a:r>
            <a:r>
              <a:rPr lang="ru-RU" dirty="0"/>
              <a:t>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ериал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 лауреатом Госпремии РФ и обладателем нескольких профессиональных наград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4" y="1283155"/>
            <a:ext cx="6111875" cy="4285103"/>
          </a:xfrm>
        </p:spPr>
      </p:pic>
    </p:spTree>
    <p:extLst>
      <p:ext uri="{BB962C8B-B14F-4D97-AF65-F5344CB8AC3E}">
        <p14:creationId xmlns:p14="http://schemas.microsoft.com/office/powerpoint/2010/main" val="216858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«Доктор </a:t>
            </a:r>
            <a:r>
              <a:rPr lang="ru-RU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Машинкова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44500" y="1435100"/>
            <a:ext cx="4416869" cy="4606261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мультсериале Доктор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Машинкова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рассказывает, как устроены автомобили, для чего нужны правила дорожного движения и дорожные знаки.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203" y="1270000"/>
            <a:ext cx="6186405" cy="4028800"/>
          </a:xfrm>
        </p:spPr>
      </p:pic>
    </p:spTree>
    <p:extLst>
      <p:ext uri="{BB962C8B-B14F-4D97-AF65-F5344CB8AC3E}">
        <p14:creationId xmlns:p14="http://schemas.microsoft.com/office/powerpoint/2010/main" val="406355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FF0000"/>
                </a:solidFill>
              </a:rPr>
              <a:t>От 6 лет   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«Волшебный школьный автобус»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19100" y="1320800"/>
            <a:ext cx="4442269" cy="4720561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Познавательно-приключенческий сериал, в котором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чительница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необычными способностями и волшебным школьным автобусом уменьшала или увеличивала своих учеников до нужного размера и отправлялась с ними прямо внутрь человеческого тела или под толщу океана, в пчелиный улей или в пещеру к летучим мышам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4" y="1486040"/>
            <a:ext cx="5578475" cy="4184902"/>
          </a:xfrm>
        </p:spPr>
      </p:pic>
    </p:spTree>
    <p:extLst>
      <p:ext uri="{BB962C8B-B14F-4D97-AF65-F5344CB8AC3E}">
        <p14:creationId xmlns:p14="http://schemas.microsoft.com/office/powerpoint/2010/main" val="198980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В мире дикой природы»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06400" y="1422400"/>
            <a:ext cx="4454969" cy="4618961"/>
          </a:xfrm>
        </p:spPr>
        <p:txBody>
          <a:bodyPr>
            <a:normAutofit fontScale="77500" lnSpcReduction="20000"/>
          </a:bodyPr>
          <a:lstStyle/>
          <a:p>
            <a:pPr fontAlgn="base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многие дети не имеют представления об окружающем мире — из дома, от компьютера и выходить порой не хочется. А уж про повадки диких зверей они и не подозревают.</a:t>
            </a:r>
          </a:p>
          <a:p>
            <a:pPr fontAlgn="base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сериал помогает пробудить интерес к миру дикой природы. Подробно о повадках животных, птиц, насекомых узнают ребята, посмотрев эти увлекательные истории. Мультфильм не ограничивается земными видами, есть рассказы об обитателях водного царства. Помимо познаний о мире животных, этот сериал вызывает желание заботиться о братьях наших меньших.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4" y="1625306"/>
            <a:ext cx="6022975" cy="3794000"/>
          </a:xfrm>
        </p:spPr>
      </p:pic>
    </p:spTree>
    <p:extLst>
      <p:ext uri="{BB962C8B-B14F-4D97-AF65-F5344CB8AC3E}">
        <p14:creationId xmlns:p14="http://schemas.microsoft.com/office/powerpoint/2010/main" val="76613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 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«Хотим все знать!»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8300" y="1371600"/>
            <a:ext cx="4493069" cy="4669761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Мультсериал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снят по бестселлеру американского дизайнера Дэвида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Маколи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«Как всё устроено». Герои этой истории живут на Острове Мамонтов, мирно соседствуя с доисторическими мохнатыми слонами. Дружелюбные гиганты помогают людям строить мосты и железную дорогу, добывать электричество и даже запускать самолёты. Юные зрители попутно узнают основные законы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4" y="1355743"/>
            <a:ext cx="5781675" cy="4302642"/>
          </a:xfrm>
        </p:spPr>
      </p:pic>
    </p:spTree>
    <p:extLst>
      <p:ext uri="{BB962C8B-B14F-4D97-AF65-F5344CB8AC3E}">
        <p14:creationId xmlns:p14="http://schemas.microsoft.com/office/powerpoint/2010/main" val="95352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«Жила-была жизнь» («Наша жизнь»)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677334" y="1244601"/>
            <a:ext cx="4184035" cy="4796761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французском сериале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приключенческой форме рассказывается о строении тела человека, о процессах, происходящих внутри него. Хорошие ребята, которые работают на благо организма, представлены как элементы тела человека, а плохие парни, которые хотят причинить организму вред и ищут для этого лазейки, это, конечно же, болезнетворные бактерии и вирусы. Детям интересно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смотреть,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поскольку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 организм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сравнивается с городом, белые клетки выполняют работу полиции, 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194298" y="1244601"/>
            <a:ext cx="4079706" cy="47967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мозг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главный менеджер всей структуры, ферменты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рабочие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Мультфильм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довольно подробно и научно объясняет строение ДНК, синтез белка, значение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лимфоцитов и др.</a:t>
            </a: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4294967295"/>
          </p:nvPr>
        </p:nvSpPr>
        <p:spPr>
          <a:xfrm flipV="1">
            <a:off x="8112125" y="1701800"/>
            <a:ext cx="4079875" cy="838200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298" y="3215294"/>
            <a:ext cx="5410202" cy="340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10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«Весёлые мишки»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30200" y="1270000"/>
            <a:ext cx="4531169" cy="4771361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Два медведя, приятели, однако такие разные — один практичный и понимающий, что из чего получается, а второй — изобретатель, пытающийся облегчить жизнь с помощью изобретений. Но в итоге получается, что все его потуги приводят к обратному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результату.Выходит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не зная общих правил, можно легко зайти в тупик и придется заниматься исправлением последствий. Самонадеянность и уверенность — это здорово, но не гарантирует результат.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4" y="1414075"/>
            <a:ext cx="5819775" cy="4195651"/>
          </a:xfrm>
        </p:spPr>
      </p:pic>
    </p:spTree>
    <p:extLst>
      <p:ext uri="{BB962C8B-B14F-4D97-AF65-F5344CB8AC3E}">
        <p14:creationId xmlns:p14="http://schemas.microsoft.com/office/powerpoint/2010/main" val="393227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609601"/>
            <a:ext cx="8596668" cy="5431762"/>
          </a:xfrm>
        </p:spPr>
        <p:txBody>
          <a:bodyPr>
            <a:normAutofit fontScale="77500" lnSpcReduction="20000"/>
          </a:bodyPr>
          <a:lstStyle/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хранится не только в книгах, но и на дисках, аудио‑, видеокассетах. Молодые родители (особенно папы) все чаще обращаются к воспитателям с просьбой познакомиться с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медиапособиями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воспитанию детей; проявляют интерес к образовательным порталам и сайтам в Интернете.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чтобы детский сад стал для родителей источником информации о ребенке, о развитии детско‑родительских отношений, о новых формах совместной познавательной и коммуникативной деятельности в триаде «ребенок‑родитель‑педагог» можно оборудовать в ДОУ семейную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медиатеку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(как в самостоятельном помещении, так и в методическом кабинете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Термины «медиа», «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медиатека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впервые прозвучали в отечественной методической и педагогической литературе в 1991 г. «Медиа» (лат.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media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мн. число от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medium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средство, посредник) – это не только аппаратные устройства, но и носители информации, которые хранятся и распространяются отдельно от аппаратных устройств, а кроме того, собственно информация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266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 - был 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человек»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17500" y="1320800"/>
            <a:ext cx="4543869" cy="4720561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Французский сериал, рассказывающий о мировой истории в формате понятном детям. Сериал придерживается эволюционистской теории, разумеется, а не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креационистской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Это же научный мультфильм…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4" y="1402063"/>
            <a:ext cx="5718175" cy="4256863"/>
          </a:xfrm>
        </p:spPr>
      </p:pic>
    </p:spTree>
    <p:extLst>
      <p:ext uri="{BB962C8B-B14F-4D97-AF65-F5344CB8AC3E}">
        <p14:creationId xmlns:p14="http://schemas.microsoft.com/office/powerpoint/2010/main" val="418929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«Жили-были первооткрыватели»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42900" y="1219200"/>
            <a:ext cx="4518469" cy="4822161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французском мультсериале  главные герои, Маэстро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его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спутники-дети, перемещаются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времени, чтобы познакомиться с изобретателями, учёными и их открытиями, которые изменили мир. Путешествие начинается с Древнего Китая и заканчивается полётом на 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Луну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Архимед, да Винчи, Галилей, Ньютон, Фарадей, Дарвин, Пастер, Эйнштейн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неполный список великих людей, с которыми повстречаются зрители.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4" y="1525986"/>
            <a:ext cx="6670675" cy="3752254"/>
          </a:xfrm>
        </p:spPr>
      </p:pic>
    </p:spTree>
    <p:extLst>
      <p:ext uri="{BB962C8B-B14F-4D97-AF65-F5344CB8AC3E}">
        <p14:creationId xmlns:p14="http://schemas.microsoft.com/office/powerpoint/2010/main" val="137118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Фиксики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5600" y="1295400"/>
            <a:ext cx="4505769" cy="4745961"/>
          </a:xfrm>
        </p:spPr>
        <p:txBody>
          <a:bodyPr>
            <a:noAutofit/>
          </a:bodyPr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Фиксики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это крошечные существа, которые живут в бытовых приборах и делают мелкий ремонт в случае поломки. Благодаря этой специфической сфере деятельности они могут рассказать много интересного об устройстве вещей, что окружают нас в повседневной жизни. Этот мультсериал способен ответить на некоторые из миллиона вопросов, которые выпрыгивают из вашего ребенка каждые пять минут.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4" y="1392659"/>
            <a:ext cx="6251575" cy="4071241"/>
          </a:xfrm>
        </p:spPr>
      </p:pic>
    </p:spTree>
    <p:extLst>
      <p:ext uri="{BB962C8B-B14F-4D97-AF65-F5344CB8AC3E}">
        <p14:creationId xmlns:p14="http://schemas.microsoft.com/office/powerpoint/2010/main" val="61629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Микрополис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19100" y="1320800"/>
            <a:ext cx="4442269" cy="4720561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от 5 до 10 лет очень полезно узнать о тех, кого мы можем увидеть только под микроскопом. Главные герои этого сериала — добрые микробы Крошка Ми,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Микрошка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другие, а главные злодеи — плохие микробы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Таксончик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Босс и другие.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4" y="1326494"/>
            <a:ext cx="6353175" cy="4137406"/>
          </a:xfrm>
        </p:spPr>
      </p:pic>
    </p:spTree>
    <p:extLst>
      <p:ext uri="{BB962C8B-B14F-4D97-AF65-F5344CB8AC3E}">
        <p14:creationId xmlns:p14="http://schemas.microsoft.com/office/powerpoint/2010/main" val="99764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«Профессор </a:t>
            </a:r>
            <a:r>
              <a:rPr lang="ru-RU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Почемушкин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31800" y="1181100"/>
            <a:ext cx="4429569" cy="486026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мультяшный вариант игры «Что, где, когда!». На любой вопрос, даже самый заковыристый, а у детей их всегда миллион, у профессора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Почемушкина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найдется ответ.</a:t>
            </a:r>
          </a:p>
          <a:p>
            <a:pPr fontAlgn="base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Отличный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помогатор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родителей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можно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посмотреть, себя проверить, чтобы быть на коне, когда чадо придет с вопросом.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4" y="1409201"/>
            <a:ext cx="6226175" cy="4054699"/>
          </a:xfrm>
        </p:spPr>
      </p:pic>
    </p:spTree>
    <p:extLst>
      <p:ext uri="{BB962C8B-B14F-4D97-AF65-F5344CB8AC3E}">
        <p14:creationId xmlns:p14="http://schemas.microsoft.com/office/powerpoint/2010/main" val="420841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«Одна минута в музее»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520700" y="1397000"/>
            <a:ext cx="4340669" cy="4644361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сериала прекрасна: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серия длится буквально одну минуту, и за это время персонажи, останавливаясь возле какой-либо картины, скульптуры или античной вазы, задают о ней такие вопросы, которые задали бы сами дети! Быстрый информационный формат в запоминающейся манере познакомит вас и ваших детей с выдающимися произведениями, хранящимися в мировых музеях, и наверняка разовьет интерес к искусству.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49" y="965200"/>
            <a:ext cx="5705475" cy="4279106"/>
          </a:xfrm>
        </p:spPr>
      </p:pic>
    </p:spTree>
    <p:extLst>
      <p:ext uri="{BB962C8B-B14F-4D97-AF65-F5344CB8AC3E}">
        <p14:creationId xmlns:p14="http://schemas.microsoft.com/office/powerpoint/2010/main" val="184861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Пластилинки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Азбука»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19100" y="1257300"/>
            <a:ext cx="4442269" cy="4784061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Российский образовательный мультсериал познакомит малыша с русским алфавитом и поможет ему запомнить написание слов. Каждая серия посвящена отдельной букве. Мультфильм полноценно заменяет бумажный букварь.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4" y="1490268"/>
            <a:ext cx="6734175" cy="3787972"/>
          </a:xfrm>
        </p:spPr>
      </p:pic>
    </p:spTree>
    <p:extLst>
      <p:ext uri="{BB962C8B-B14F-4D97-AF65-F5344CB8AC3E}">
        <p14:creationId xmlns:p14="http://schemas.microsoft.com/office/powerpoint/2010/main" val="16913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Маззи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41300" y="1371600"/>
            <a:ext cx="4620069" cy="4669761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иностранного языка в раннем детстве положительно сказывается на ребёнке: малыш понимает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 интуитивно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Отличным началом станет обучающий мультфильм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Маззи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созданный британским телеканалом BBC. Известный на весь мир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телекурс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поможет дошкольнику выучить многие слова на английском языке. Процесс обучения станет для ребёнка интересной игрой. Забавный инопланетянин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Маззи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оставит равнодушным ни малыша, ни его родителей.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4" y="1545623"/>
            <a:ext cx="6683375" cy="3720412"/>
          </a:xfrm>
        </p:spPr>
      </p:pic>
    </p:spTree>
    <p:extLst>
      <p:ext uri="{BB962C8B-B14F-4D97-AF65-F5344CB8AC3E}">
        <p14:creationId xmlns:p14="http://schemas.microsoft.com/office/powerpoint/2010/main" val="279208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Пословицы и поговорки»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66700" y="1498600"/>
            <a:ext cx="4594669" cy="4542761"/>
          </a:xfrm>
        </p:spPr>
        <p:txBody>
          <a:bodyPr>
            <a:normAutofit/>
          </a:bodyPr>
          <a:lstStyle/>
          <a:p>
            <a:pPr fontAlgn="base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согласятся, что русские народные пословицы и поговорки очень меткие. А вот, что они подразумевают, порой сразу не сообразить. Наглядные истории помогают проникнуть в суть народной мудрости. Понимая суть, легко потом применять  пословицы к месту при необходимости.</a:t>
            </a:r>
          </a:p>
          <a:p>
            <a:pPr fontAlgn="base"/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1689100"/>
            <a:ext cx="6384042" cy="3588220"/>
          </a:xfrm>
        </p:spPr>
      </p:pic>
    </p:spTree>
    <p:extLst>
      <p:ext uri="{BB962C8B-B14F-4D97-AF65-F5344CB8AC3E}">
        <p14:creationId xmlns:p14="http://schemas.microsoft.com/office/powerpoint/2010/main" val="221533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«10 заповедей»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93700" y="1447800"/>
            <a:ext cx="4467669" cy="4593561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Десять заповедей, данные Богом Моисею — это пограничные столбы для людей, чтобы жить без греха и перейдя которые можно навлечь на себя неприятности. Этот сериал дает упрощенную версию толкования библейских событий — в таком варианте дети легче усвоят суть заповедей.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120" y="707892"/>
            <a:ext cx="3734515" cy="5334134"/>
          </a:xfrm>
        </p:spPr>
      </p:pic>
    </p:spTree>
    <p:extLst>
      <p:ext uri="{BB962C8B-B14F-4D97-AF65-F5344CB8AC3E}">
        <p14:creationId xmlns:p14="http://schemas.microsoft.com/office/powerpoint/2010/main" val="397208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1017927">
            <a:off x="747906" y="-958054"/>
            <a:ext cx="8573473" cy="686031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3088" y="648764"/>
            <a:ext cx="8463611" cy="539259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 семейной </a:t>
            </a:r>
            <a:r>
              <a:rPr lang="ru-RU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медиатеки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могут быть включены: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 мультимедийные материалы к занятиям с детьми и взрослыми;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 мультимедийные энциклопедии, словари;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 развивающие и обучающие программы;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 собрание медиа‑объектов (аудио‑, видео‑, мультимедиа‑ресурсы и др.);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 коллекция проектов и итоговых мультимедийных презентаций, выполненных педагогами и родителями.</a:t>
            </a:r>
          </a:p>
        </p:txBody>
      </p:sp>
    </p:spTree>
    <p:extLst>
      <p:ext uri="{BB962C8B-B14F-4D97-AF65-F5344CB8AC3E}">
        <p14:creationId xmlns:p14="http://schemas.microsoft.com/office/powerpoint/2010/main" val="21829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60400" y="609600"/>
            <a:ext cx="8613602" cy="33909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Познавательные передачи для дошкольников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09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 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АБВГДейка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30200" y="1409700"/>
            <a:ext cx="4531169" cy="4631661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российская образовательная передача. Выходила с 1975 года по 2020 год. Веселые клоуны-ученики не только постигают все премудрости азбуки и алфавита. Они еще узнают про то, как ухаживать за кактусами, и про конструирование, и даже о здоровом образе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предназначена для дошкольников и младших школьников.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4" y="1438843"/>
            <a:ext cx="5819775" cy="4156981"/>
          </a:xfrm>
        </p:spPr>
      </p:pic>
    </p:spTree>
    <p:extLst>
      <p:ext uri="{BB962C8B-B14F-4D97-AF65-F5344CB8AC3E}">
        <p14:creationId xmlns:p14="http://schemas.microsoft.com/office/powerpoint/2010/main" val="278952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«Шишкина школа»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6400" y="1663700"/>
            <a:ext cx="4454969" cy="4377661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идет с 2014 года. На канале «Радость моя» и «Шишкина школа». В передаче для дошкольного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интересной форме урока кукольные герои изучают русский язык, математику, природоведение, географию, рисование, музыку и еще много других наук.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003" y="1003301"/>
            <a:ext cx="6361813" cy="4771360"/>
          </a:xfrm>
        </p:spPr>
      </p:pic>
    </p:spTree>
    <p:extLst>
      <p:ext uri="{BB962C8B-B14F-4D97-AF65-F5344CB8AC3E}">
        <p14:creationId xmlns:p14="http://schemas.microsoft.com/office/powerpoint/2010/main" val="198590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 гостях у деда - Краеведа»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4454969" cy="4441161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герой кукла-человек Дед Краевед знакомит с различными краями и областями нашей России. Красивые места, удивительные достопримечательности, история края и его особенности. Очень полезная программа для каждого юного россиянина.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603" y="609600"/>
            <a:ext cx="6163287" cy="4622466"/>
          </a:xfrm>
        </p:spPr>
      </p:pic>
    </p:spTree>
    <p:extLst>
      <p:ext uri="{BB962C8B-B14F-4D97-AF65-F5344CB8AC3E}">
        <p14:creationId xmlns:p14="http://schemas.microsoft.com/office/powerpoint/2010/main" val="98073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«Мир вокруг нас»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6400" y="1447800"/>
            <a:ext cx="4454969" cy="4593561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цикл научно-познавательных фильмов для детей и их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его помощью можно в увлекательной форме изучать вместе с малышами различные физические явления. Есть программы про космос, про атмосферное давление, про оптические иллюзии, про разные явления природы и про многое другое.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370" y="591679"/>
            <a:ext cx="6771830" cy="5078871"/>
          </a:xfrm>
        </p:spPr>
      </p:pic>
    </p:spTree>
    <p:extLst>
      <p:ext uri="{BB962C8B-B14F-4D97-AF65-F5344CB8AC3E}">
        <p14:creationId xmlns:p14="http://schemas.microsoft.com/office/powerpoint/2010/main" val="338978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«Ребятам о зверятах»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Телеканал BBC снял познавательный сериал о животных. Каждая серия посвящена отдельному виду млекопитающих или птиц. Информация подаётся простым и увлекательным языком. Ребёнок узнает ответы на все интересующие его вопросы о фауне.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023" y="513874"/>
            <a:ext cx="4075277" cy="5909152"/>
          </a:xfrm>
        </p:spPr>
      </p:pic>
    </p:spTree>
    <p:extLst>
      <p:ext uri="{BB962C8B-B14F-4D97-AF65-F5344CB8AC3E}">
        <p14:creationId xmlns:p14="http://schemas.microsoft.com/office/powerpoint/2010/main" val="186765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«Давайте рисовать»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31800" y="1485900"/>
            <a:ext cx="4429569" cy="4555461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Ведущие рассказывают об известных картинах, художниках и учат рисовать пейзажи, натюрморты и многое другое. Юные художники прямо во время программы создают свои замечательные «шедевры».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370" y="1104900"/>
            <a:ext cx="6815090" cy="4543392"/>
          </a:xfrm>
        </p:spPr>
      </p:pic>
    </p:spTree>
    <p:extLst>
      <p:ext uri="{BB962C8B-B14F-4D97-AF65-F5344CB8AC3E}">
        <p14:creationId xmlns:p14="http://schemas.microsoft.com/office/powerpoint/2010/main" val="55654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sz="49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49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34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77334" y="-165100"/>
            <a:ext cx="8149166" cy="1651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73201"/>
            <a:ext cx="8596668" cy="4568162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 семейной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медиатеки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фонд документов, включающий электронные копии печатных изданий (книг, периодики), аудио– и видеоматериалы и пр. Создавая фонд, необходимо помнить, что он должен удовлетворять интересы детей и воспитывающих взрослых (родителей, педагогов); содержать хрестоматии по семейной педагогике и психологии, психологии детства; педагогические и психологические энциклопедии, словари, монографии, методические и учебно‑методические пособия и материалы, художественную литературу для семейного чтения и другие документы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Пользуясь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медиатекой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дети и взрослые с помощью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воспитателя выбирают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необходимую литературу, видеокассеты с записями художественных, учебных фильмов и мультфильмов, диски с электронными развивающими играми и пр.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864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ПОЗНАВАТЕЛЬНЫЕ МУЛЬТСЕРИАЛЫ,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СТОИТ ПОСМОТРЕТЬ С ДЕТЬМИ</a:t>
            </a:r>
            <a:b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240211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и их родителей мы подобрали интересные мультсериалы, которые предлагаются к обязательному просмотру, если они хотят, чтобы их дети узнали что-то новое и полезное. В любимой мультипликационной форме герои сериалов расскажут о том, как устроен мир и человек, природа и искусство, как работают законы физики и как люди открывали Землю… 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собрали несколько мультсериалов для любознательных детишек, которые всегда хотят узнавать много нового и у которых полно вопросов. Мультфильмы расставлены по порядку — от простеньких историй для малышей до серьезных приключений для больших мальчиков и девочек.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3 лет:</a:t>
            </a:r>
          </a:p>
          <a:p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83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677334" y="711202"/>
            <a:ext cx="4184035" cy="5330160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Немецкий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мультсериал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маленьких зрителей,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сновная мысль которого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воспитание экологического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сознания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Альберт - это р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озовое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существо, похожее на птицу, но умеющее плавать, как рыба, и способное хорошо себя чувствовать на любой высоте и глубине, путешествует по планете и рассказывает зрителям о том, как она устроена. Что такое круговорот воды в природе, как связаны между собой вода и погода, чем важны птицы и растения, какие существуют источники энергии, почему важно перерабатывать мусор, почему вымерли динозавры, откуда произошли люди и многое-многое другое, что может быть интересно дошкольникам.</a:t>
            </a:r>
            <a:endParaRPr lang="ru-RU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0" y="876300"/>
            <a:ext cx="3727450" cy="5591175"/>
          </a:xfrm>
        </p:spPr>
      </p:pic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 rot="10800000" flipV="1">
            <a:off x="677334" y="227011"/>
            <a:ext cx="4542366" cy="484189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«Спроси у Альберта»</a:t>
            </a:r>
            <a:endParaRPr lang="ru-RU" sz="11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971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«Лесная книга»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4" y="-45719"/>
            <a:ext cx="3958609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8731" y="1233883"/>
            <a:ext cx="4185623" cy="4618963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Канадский сериал «Лесная книга» раньше шел на канале Карусель. В оригинале он называется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Big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Bear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Squeak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снят был в 2012 году. Серий у сериала много, они маленькие, буквально по 5 минут, но довольно информативные. Всего вышло 53 эпизода. Как советуют сами создатели сериала, его можно включать 2-5 летним детям перед походом в зоопарк, например. В каждой серии рассказывается про одно какое-то животное. Которое еще надо угадать!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382" y="1574800"/>
            <a:ext cx="5668517" cy="4408368"/>
          </a:xfrm>
        </p:spPr>
      </p:pic>
    </p:spTree>
    <p:extLst>
      <p:ext uri="{BB962C8B-B14F-4D97-AF65-F5344CB8AC3E}">
        <p14:creationId xmlns:p14="http://schemas.microsoft.com/office/powerpoint/2010/main" val="2518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«Семья почемучек» 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82600" y="1282700"/>
            <a:ext cx="4378769" cy="4758661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Немецкий мультсериал для маленьких зрителей, основная мысль которого - воспитание экологического сознания.</a:t>
            </a:r>
          </a:p>
          <a:p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Альберт - это розовое существо, похожее на птицу, но умеющее плавать, как рыба, и способное хорошо себя чувствовать на любой высоте и глубине, путешествует по планете и рассказывает зрителям о том, как она устроена. Что такое круговорот воды в природе, как связаны между собой вода и погода, чем важны птицы и растения, какие существуют источники энергии, почему важно перерабатывать мусор, почему вымерли динозавры, откуда произошли люди и многое-многое другое, что может быть интересно дошкольникам.</a:t>
            </a:r>
          </a:p>
          <a:p>
            <a:pPr marL="0" indent="0">
              <a:buNone/>
            </a:pP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501" y="2259209"/>
            <a:ext cx="4610100" cy="412889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4294967295"/>
          </p:nvPr>
        </p:nvSpPr>
        <p:spPr>
          <a:xfrm rot="10800000" flipV="1">
            <a:off x="5397500" y="508000"/>
            <a:ext cx="4071236" cy="1206500"/>
          </a:xfrm>
        </p:spPr>
        <p:txBody>
          <a:bodyPr>
            <a:normAutofit fontScale="25000" lnSpcReduction="20000"/>
          </a:bodyPr>
          <a:lstStyle/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Возрастной рейтинг у сериала без ограничений, так что и взрослым он понравится, освежит какие-то знания.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87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«Зоопарк»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69900" y="1231900"/>
            <a:ext cx="4391469" cy="4809461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Испанский сериал про животных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Zoo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mix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невероятно милый! У него много серий по 5 минут длительностью, каждая из которых знакомит малышей с разными животными, рассказывая о них только реальные факты. Да при чем такие, которые ребенок точно запомнит и вам перескажет: вот вы, например, знали, что у дождевого червя пять сердец, а коровы дальтоники - не различают красный цвет, а у морских звезд нет мозгов?.. В одной серии рассказывается о двух животных сразу. 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2532063"/>
            <a:ext cx="4184650" cy="3138487"/>
          </a:xfrm>
        </p:spPr>
      </p:pic>
    </p:spTree>
    <p:extLst>
      <p:ext uri="{BB962C8B-B14F-4D97-AF65-F5344CB8AC3E}">
        <p14:creationId xmlns:p14="http://schemas.microsoft.com/office/powerpoint/2010/main" val="315994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336</TotalTime>
  <Words>1959</Words>
  <Application>Microsoft Office PowerPoint</Application>
  <PresentationFormat>Широкоэкранный</PresentationFormat>
  <Paragraphs>98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2" baseType="lpstr">
      <vt:lpstr>Arial</vt:lpstr>
      <vt:lpstr>Times New Roman</vt:lpstr>
      <vt:lpstr>Trebuchet MS</vt:lpstr>
      <vt:lpstr>Wingdings 3</vt:lpstr>
      <vt:lpstr>Аспект</vt:lpstr>
      <vt:lpstr> МБДОУ «Детский сад комбинированного вида № 14»                         Презентация   Создание семейной медиатеки. Цикл познавательных сюжетов  «Почему, зачем и как?» </vt:lpstr>
      <vt:lpstr> </vt:lpstr>
      <vt:lpstr>Презентация PowerPoint</vt:lpstr>
      <vt:lpstr>Презентация PowerPoint</vt:lpstr>
      <vt:lpstr>ПОЗНАВАТЕЛЬНЫЕ МУЛЬТСЕРИАЛЫ, КОТОРЫЕ СТОИТ ПОСМОТРЕТЬ С ДЕТЬМИ </vt:lpstr>
      <vt:lpstr> </vt:lpstr>
      <vt:lpstr>«Лесная книга»</vt:lpstr>
      <vt:lpstr>«Семья почемучек» </vt:lpstr>
      <vt:lpstr>«Зоопарк»</vt:lpstr>
      <vt:lpstr> «Малышарики»</vt:lpstr>
      <vt:lpstr>«Даша-путешественница»</vt:lpstr>
      <vt:lpstr>«Гоу, Диего, Гоу!»</vt:lpstr>
      <vt:lpstr>«Смешарики»</vt:lpstr>
      <vt:lpstr>«Доктор Машинкова»</vt:lpstr>
      <vt:lpstr>От 6 лет   «Волшебный школьный автобус»</vt:lpstr>
      <vt:lpstr>« В мире дикой природы»</vt:lpstr>
      <vt:lpstr> «Хотим все знать!» </vt:lpstr>
      <vt:lpstr>«Жила-была жизнь» («Наша жизнь») </vt:lpstr>
      <vt:lpstr>«Весёлые мишки»</vt:lpstr>
      <vt:lpstr>«Жил - был человек» </vt:lpstr>
      <vt:lpstr>«Жили-были первооткрыватели» </vt:lpstr>
      <vt:lpstr>«Фиксики»</vt:lpstr>
      <vt:lpstr>«Микрополис»</vt:lpstr>
      <vt:lpstr>«Профессор Почемушкин»</vt:lpstr>
      <vt:lpstr>«Одна минута в музее» </vt:lpstr>
      <vt:lpstr>«Пластилинки. Азбука»</vt:lpstr>
      <vt:lpstr>«Маззи» </vt:lpstr>
      <vt:lpstr>« Пословицы и поговорки»</vt:lpstr>
      <vt:lpstr>«10 заповедей»</vt:lpstr>
      <vt:lpstr>  Познавательные передачи для дошкольников</vt:lpstr>
      <vt:lpstr> «АБВГДейка»</vt:lpstr>
      <vt:lpstr>«Шишкина школа»</vt:lpstr>
      <vt:lpstr>«В гостях у деда - Краеведа»</vt:lpstr>
      <vt:lpstr>«Мир вокруг нас»</vt:lpstr>
      <vt:lpstr>«Ребятам о зверятах»</vt:lpstr>
      <vt:lpstr>«Давайте рисовать»</vt:lpstr>
      <vt:lpstr>    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«Црр - детский сад №122»                         Презентация   Создание семейной медиатеки. Цикл познавательных сюжетов  «Почему, зачем и как?»</dc:title>
  <dc:creator>77777</dc:creator>
  <cp:lastModifiedBy>77777</cp:lastModifiedBy>
  <cp:revision>38</cp:revision>
  <dcterms:created xsi:type="dcterms:W3CDTF">2021-03-28T12:30:02Z</dcterms:created>
  <dcterms:modified xsi:type="dcterms:W3CDTF">2024-10-08T22:01:30Z</dcterms:modified>
</cp:coreProperties>
</file>