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07" r:id="rId8"/>
    <p:sldId id="308" r:id="rId9"/>
    <p:sldId id="264" r:id="rId10"/>
    <p:sldId id="309" r:id="rId11"/>
    <p:sldId id="310" r:id="rId12"/>
    <p:sldId id="267" r:id="rId13"/>
    <p:sldId id="311" r:id="rId14"/>
    <p:sldId id="312" r:id="rId15"/>
    <p:sldId id="270" r:id="rId16"/>
    <p:sldId id="313" r:id="rId17"/>
    <p:sldId id="314" r:id="rId18"/>
    <p:sldId id="273" r:id="rId19"/>
    <p:sldId id="315" r:id="rId20"/>
    <p:sldId id="316" r:id="rId21"/>
    <p:sldId id="276" r:id="rId22"/>
    <p:sldId id="317" r:id="rId23"/>
    <p:sldId id="318" r:id="rId24"/>
    <p:sldId id="279" r:id="rId25"/>
    <p:sldId id="319" r:id="rId26"/>
    <p:sldId id="320" r:id="rId27"/>
    <p:sldId id="282" r:id="rId28"/>
    <p:sldId id="321" r:id="rId29"/>
    <p:sldId id="322" r:id="rId30"/>
    <p:sldId id="285" r:id="rId31"/>
    <p:sldId id="323" r:id="rId32"/>
    <p:sldId id="324" r:id="rId33"/>
    <p:sldId id="288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154F8F"/>
    <a:srgbClr val="E60A3A"/>
    <a:srgbClr val="DC0531"/>
    <a:srgbClr val="FE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3520-ABEB-49B2-A33E-7FC9BB0E3E82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6057-8CA2-42A3-BC76-983585CEF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8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3520-ABEB-49B2-A33E-7FC9BB0E3E82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6057-8CA2-42A3-BC76-983585CEF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007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3520-ABEB-49B2-A33E-7FC9BB0E3E82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6057-8CA2-42A3-BC76-983585CEF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23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3520-ABEB-49B2-A33E-7FC9BB0E3E82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6057-8CA2-42A3-BC76-983585CEF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1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3520-ABEB-49B2-A33E-7FC9BB0E3E82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6057-8CA2-42A3-BC76-983585CEF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68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3520-ABEB-49B2-A33E-7FC9BB0E3E82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6057-8CA2-42A3-BC76-983585CEF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67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3520-ABEB-49B2-A33E-7FC9BB0E3E82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6057-8CA2-42A3-BC76-983585CEF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0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3520-ABEB-49B2-A33E-7FC9BB0E3E82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6057-8CA2-42A3-BC76-983585CEF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49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3520-ABEB-49B2-A33E-7FC9BB0E3E82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6057-8CA2-42A3-BC76-983585CEF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88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3520-ABEB-49B2-A33E-7FC9BB0E3E82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6057-8CA2-42A3-BC76-983585CEF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3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3520-ABEB-49B2-A33E-7FC9BB0E3E82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6057-8CA2-42A3-BC76-983585CEF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76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23520-ABEB-49B2-A33E-7FC9BB0E3E82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B6057-8CA2-42A3-BC76-983585CEF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12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slide" Target="slide1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slide" Target="slide26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slide" Target="slide29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9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maksatiha.tverlib.ru/sites/default/files/2012/%D0%B4%D0%B5%D0%BD%D1%8C%20%D0%B5%D0%B4-%D0%B2%D0%B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r="2595"/>
          <a:stretch/>
        </p:blipFill>
        <p:spPr bwMode="auto">
          <a:xfrm>
            <a:off x="0" y="0"/>
            <a:ext cx="12192000" cy="685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672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3.goodfon.ru/original/1920x1200/6/74/priroda-nebo-oblaka-svezh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6211" y="3061932"/>
            <a:ext cx="3605784" cy="1475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C00"/>
                </a:solidFill>
              </a:rPr>
              <a:t>Верно!</a:t>
            </a:r>
            <a:endParaRPr lang="ru-RU" sz="8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CC00"/>
              </a:solidFill>
            </a:endParaRPr>
          </a:p>
        </p:txBody>
      </p:sp>
      <p:pic>
        <p:nvPicPr>
          <p:cNvPr id="7170" name="Picture 2" descr="https://3.bp.blogspot.com/-PJ4g7YAg_0I/WvntaamQveI/AAAAAAAAA_E/kDa2GR6oVlccXZEhE1_Wn8Tx5ZUPqZgJwCLcBGAs/s1600/8d14e2901dc3ef6054d34cce9145f5b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71" y="1094232"/>
            <a:ext cx="4669536" cy="46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6" action="ppaction://hlinksldjump"/>
          </p:cNvPr>
          <p:cNvSpPr/>
          <p:nvPr/>
        </p:nvSpPr>
        <p:spPr>
          <a:xfrm>
            <a:off x="1186809" y="4617720"/>
            <a:ext cx="3122053" cy="9601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</a:rPr>
              <a:t>Продолжим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FFCC00"/>
              </a:solidFill>
            </a:endParaRPr>
          </a:p>
        </p:txBody>
      </p:sp>
      <p:pic>
        <p:nvPicPr>
          <p:cNvPr id="7" name="z_uki-ura-detsko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76032" y="61010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586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3.goodfon.ru/original/1920x1200/6/74/priroda-nebo-oblaka-svezh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www.pngfind.com/pngs/m/113-1135502_cartoon-rain-cloud-hd-png-download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786" y1="84821" x2="35595" y2="75000"/>
                        <a14:foregroundMark x1="46667" y1="81071" x2="47976" y2="76250"/>
                        <a14:foregroundMark x1="56310" y1="82143" x2="58095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981136"/>
            <a:ext cx="5111369" cy="340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rId7" action="ppaction://hlinksldjump"/>
          </p:cNvPr>
          <p:cNvSpPr/>
          <p:nvPr/>
        </p:nvSpPr>
        <p:spPr>
          <a:xfrm>
            <a:off x="1078992" y="2592324"/>
            <a:ext cx="4645152" cy="1673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2060"/>
                </a:solidFill>
              </a:rPr>
              <a:t>Попробуй </a:t>
            </a:r>
            <a:r>
              <a:rPr lang="ru-RU" sz="4400" dirty="0" smtClean="0">
                <a:solidFill>
                  <a:srgbClr val="002060"/>
                </a:solidFill>
              </a:rPr>
              <a:t>снова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6" name="cartoon-voice-male-uh-oh_z1-ta8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50486" y="59643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56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cs4.pikabu.ru/post_img/big/2015/09/26/4/1443244986_1515250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520573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На какой картинке изображен флаг России?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tribuna-neo.ru/wp-content/uploads/2020/08/2020-08-22-12-35-55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127" y="3053462"/>
            <a:ext cx="2971673" cy="272678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lagi.in.ua/images/tovari/480/flag-slovakii_b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31" y="1985926"/>
            <a:ext cx="2823938" cy="282393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node01.flagstat.net/media/image/3604r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53462"/>
            <a:ext cx="2796994" cy="288151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112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3.goodfon.ru/original/1920x1200/6/74/priroda-nebo-oblaka-svezhest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6211" y="3061932"/>
            <a:ext cx="3605784" cy="1475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C00"/>
                </a:solidFill>
              </a:rPr>
              <a:t>Верно!</a:t>
            </a:r>
            <a:endParaRPr lang="ru-RU" sz="8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CC00"/>
              </a:solidFill>
            </a:endParaRPr>
          </a:p>
        </p:txBody>
      </p:sp>
      <p:pic>
        <p:nvPicPr>
          <p:cNvPr id="7170" name="Picture 2" descr="https://3.bp.blogspot.com/-PJ4g7YAg_0I/WvntaamQveI/AAAAAAAAA_E/kDa2GR6oVlccXZEhE1_Wn8Tx5ZUPqZgJwCLcBGAs/s1600/8d14e2901dc3ef6054d34cce9145f5b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71" y="1094232"/>
            <a:ext cx="4669536" cy="46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1186809" y="4617720"/>
            <a:ext cx="3122053" cy="9601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</a:rPr>
              <a:t>Продолжим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FFCC00"/>
              </a:solidFill>
            </a:endParaRPr>
          </a:p>
        </p:txBody>
      </p:sp>
      <p:pic>
        <p:nvPicPr>
          <p:cNvPr id="7" name="z_uki-ura-detsko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76032" y="61010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982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3.goodfon.ru/original/1920x1200/6/74/priroda-nebo-oblaka-svezh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www.pngfind.com/pngs/m/113-1135502_cartoon-rain-cloud-hd-png-download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786" y1="84821" x2="35595" y2="75000"/>
                        <a14:foregroundMark x1="46667" y1="81071" x2="47976" y2="76250"/>
                        <a14:foregroundMark x1="56310" y1="82143" x2="58095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981136"/>
            <a:ext cx="5111369" cy="340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rId7" action="ppaction://hlinksldjump"/>
          </p:cNvPr>
          <p:cNvSpPr/>
          <p:nvPr/>
        </p:nvSpPr>
        <p:spPr>
          <a:xfrm>
            <a:off x="1078992" y="2592324"/>
            <a:ext cx="4645152" cy="1673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2060"/>
                </a:solidFill>
              </a:rPr>
              <a:t>Попробуй </a:t>
            </a:r>
            <a:r>
              <a:rPr lang="ru-RU" sz="4400" dirty="0" smtClean="0">
                <a:solidFill>
                  <a:srgbClr val="002060"/>
                </a:solidFill>
              </a:rPr>
              <a:t>снова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6" name="cartoon-voice-male-uh-oh_z1-ta8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50486" y="59643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56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ejin.ru/wp-content/uploads/2019/05/krasivaja-derevn-v-ros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Как правильно называется наша страна?</a:t>
            </a:r>
            <a:endParaRPr lang="ru-RU" b="1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Вертикальный свиток 3">
            <a:hlinkClick r:id="rId3" action="ppaction://hlinksldjump"/>
          </p:cNvPr>
          <p:cNvSpPr/>
          <p:nvPr/>
        </p:nvSpPr>
        <p:spPr>
          <a:xfrm>
            <a:off x="621792" y="1921194"/>
            <a:ext cx="2990088" cy="1751646"/>
          </a:xfrm>
          <a:prstGeom prst="verticalScroll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Русь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Вертикальный свиток 8">
            <a:hlinkClick r:id="rId3" action="ppaction://hlinksldjump"/>
          </p:cNvPr>
          <p:cNvSpPr/>
          <p:nvPr/>
        </p:nvSpPr>
        <p:spPr>
          <a:xfrm>
            <a:off x="4430268" y="3672840"/>
            <a:ext cx="3115056" cy="2592894"/>
          </a:xfrm>
          <a:prstGeom prst="verticalScroll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Советский союз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Вертикальный свиток 9">
            <a:hlinkClick r:id="rId4" action="ppaction://hlinksldjump"/>
          </p:cNvPr>
          <p:cNvSpPr/>
          <p:nvPr/>
        </p:nvSpPr>
        <p:spPr>
          <a:xfrm>
            <a:off x="8363712" y="1894524"/>
            <a:ext cx="2990088" cy="1804986"/>
          </a:xfrm>
          <a:prstGeom prst="verticalScroll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Россия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99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3.goodfon.ru/original/1920x1200/6/74/priroda-nebo-oblaka-svezhest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6211" y="3061932"/>
            <a:ext cx="3605784" cy="1475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C00"/>
                </a:solidFill>
              </a:rPr>
              <a:t>Верно!</a:t>
            </a:r>
            <a:endParaRPr lang="ru-RU" sz="8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CC00"/>
              </a:solidFill>
            </a:endParaRPr>
          </a:p>
        </p:txBody>
      </p:sp>
      <p:pic>
        <p:nvPicPr>
          <p:cNvPr id="7170" name="Picture 2" descr="https://3.bp.blogspot.com/-PJ4g7YAg_0I/WvntaamQveI/AAAAAAAAA_E/kDa2GR6oVlccXZEhE1_Wn8Tx5ZUPqZgJwCLcBGAs/s1600/8d14e2901dc3ef6054d34cce9145f5b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71" y="1094232"/>
            <a:ext cx="4669536" cy="46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1186809" y="4617720"/>
            <a:ext cx="3122053" cy="9601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</a:rPr>
              <a:t>Продолжим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FFCC00"/>
              </a:solidFill>
            </a:endParaRPr>
          </a:p>
        </p:txBody>
      </p:sp>
      <p:pic>
        <p:nvPicPr>
          <p:cNvPr id="7" name="z_uki-ura-detsko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76032" y="61010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601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3.goodfon.ru/original/1920x1200/6/74/priroda-nebo-oblaka-svezh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www.pngfind.com/pngs/m/113-1135502_cartoon-rain-cloud-hd-png-download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786" y1="84821" x2="35595" y2="75000"/>
                        <a14:foregroundMark x1="46667" y1="81071" x2="47976" y2="76250"/>
                        <a14:foregroundMark x1="56310" y1="82143" x2="58095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981136"/>
            <a:ext cx="5111369" cy="340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rId7" action="ppaction://hlinksldjump"/>
          </p:cNvPr>
          <p:cNvSpPr/>
          <p:nvPr/>
        </p:nvSpPr>
        <p:spPr>
          <a:xfrm>
            <a:off x="1078992" y="2592324"/>
            <a:ext cx="4645152" cy="1673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2060"/>
                </a:solidFill>
              </a:rPr>
              <a:t>Попробуй </a:t>
            </a:r>
            <a:r>
              <a:rPr lang="ru-RU" sz="4400" dirty="0" smtClean="0">
                <a:solidFill>
                  <a:srgbClr val="002060"/>
                </a:solidFill>
              </a:rPr>
              <a:t>снова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6" name="cartoon-voice-male-uh-oh_z1-ta8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50486" y="59643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29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xn----7sblqwdegk2n.xn--p1ai/uploads/posts/2020-01/1578843839_1508172638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496" y="153671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/>
              <a:t>Как называется столица нашей родины?</a:t>
            </a:r>
            <a:endParaRPr lang="ru-RU" b="1" i="1" dirty="0"/>
          </a:p>
        </p:txBody>
      </p:sp>
      <p:sp>
        <p:nvSpPr>
          <p:cNvPr id="6" name="Правильный пятиугольник 5"/>
          <p:cNvSpPr/>
          <p:nvPr/>
        </p:nvSpPr>
        <p:spPr>
          <a:xfrm>
            <a:off x="8189976" y="1479234"/>
            <a:ext cx="3163824" cy="2760534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Киев</a:t>
            </a:r>
            <a:endParaRPr lang="ru-RU" sz="4000" dirty="0"/>
          </a:p>
        </p:txBody>
      </p:sp>
      <p:sp>
        <p:nvSpPr>
          <p:cNvPr id="11" name="Правильный пятиугольник 10"/>
          <p:cNvSpPr/>
          <p:nvPr/>
        </p:nvSpPr>
        <p:spPr>
          <a:xfrm>
            <a:off x="838200" y="1479234"/>
            <a:ext cx="3163824" cy="2760534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Москва</a:t>
            </a:r>
            <a:endParaRPr lang="ru-RU" sz="4000" dirty="0"/>
          </a:p>
        </p:txBody>
      </p:sp>
      <p:sp>
        <p:nvSpPr>
          <p:cNvPr id="12" name="Правильный пятиугольник 11"/>
          <p:cNvSpPr/>
          <p:nvPr/>
        </p:nvSpPr>
        <p:spPr>
          <a:xfrm>
            <a:off x="4133088" y="3465576"/>
            <a:ext cx="3925824" cy="2691384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Санкт-Петербург</a:t>
            </a:r>
            <a:endParaRPr lang="ru-RU" sz="4000" dirty="0"/>
          </a:p>
        </p:txBody>
      </p:sp>
      <p:sp>
        <p:nvSpPr>
          <p:cNvPr id="13" name="Правильный пятиугольник 12">
            <a:hlinkClick r:id="rId3" action="ppaction://hlinksldjump"/>
          </p:cNvPr>
          <p:cNvSpPr/>
          <p:nvPr/>
        </p:nvSpPr>
        <p:spPr>
          <a:xfrm>
            <a:off x="8162544" y="1479234"/>
            <a:ext cx="3163824" cy="2760534"/>
          </a:xfrm>
          <a:prstGeom prst="pent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Киев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Правильный пятиугольник 13">
            <a:hlinkClick r:id="rId4" action="ppaction://hlinksldjump"/>
          </p:cNvPr>
          <p:cNvSpPr/>
          <p:nvPr/>
        </p:nvSpPr>
        <p:spPr>
          <a:xfrm>
            <a:off x="810768" y="1479234"/>
            <a:ext cx="3163824" cy="2760534"/>
          </a:xfrm>
          <a:prstGeom prst="pent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Москва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Правильный пятиугольник 14">
            <a:hlinkClick r:id="rId3" action="ppaction://hlinksldjump"/>
          </p:cNvPr>
          <p:cNvSpPr/>
          <p:nvPr/>
        </p:nvSpPr>
        <p:spPr>
          <a:xfrm>
            <a:off x="4105656" y="3465576"/>
            <a:ext cx="3925824" cy="2691384"/>
          </a:xfrm>
          <a:prstGeom prst="pent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Санкт-Петербург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10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3.goodfon.ru/original/1920x1200/6/74/priroda-nebo-oblaka-svezhest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6211" y="3061932"/>
            <a:ext cx="3605784" cy="1475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C00"/>
                </a:solidFill>
              </a:rPr>
              <a:t>Верно!</a:t>
            </a:r>
            <a:endParaRPr lang="ru-RU" sz="8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CC00"/>
              </a:solidFill>
            </a:endParaRPr>
          </a:p>
        </p:txBody>
      </p:sp>
      <p:pic>
        <p:nvPicPr>
          <p:cNvPr id="7170" name="Picture 2" descr="https://3.bp.blogspot.com/-PJ4g7YAg_0I/WvntaamQveI/AAAAAAAAA_E/kDa2GR6oVlccXZEhE1_Wn8Tx5ZUPqZgJwCLcBGAs/s1600/8d14e2901dc3ef6054d34cce9145f5b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71" y="1094232"/>
            <a:ext cx="4669536" cy="46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1186809" y="4617720"/>
            <a:ext cx="3122053" cy="9601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</a:rPr>
              <a:t>Продолжим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FFCC00"/>
              </a:solidFill>
            </a:endParaRPr>
          </a:p>
        </p:txBody>
      </p:sp>
      <p:pic>
        <p:nvPicPr>
          <p:cNvPr id="7" name="z_uki-ura-detsko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76032" y="61010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544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avatars.mds.yandex.net/get-pdb/1704142/b59cad4d-f2e1-4ac1-9757-61e5c993da05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82680"/>
            <a:ext cx="10515600" cy="1348349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Викторина к Дню народного единства</a:t>
            </a:r>
            <a:endParaRPr lang="ru-RU" sz="54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950124" y="4401434"/>
            <a:ext cx="5123688" cy="1137031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Подготовила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Пастухова Наталья 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val="3622958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3.goodfon.ru/original/1920x1200/6/74/priroda-nebo-oblaka-svezh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www.pngfind.com/pngs/m/113-1135502_cartoon-rain-cloud-hd-png-download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786" y1="84821" x2="35595" y2="75000"/>
                        <a14:foregroundMark x1="46667" y1="81071" x2="47976" y2="76250"/>
                        <a14:foregroundMark x1="56310" y1="82143" x2="58095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981136"/>
            <a:ext cx="5111369" cy="340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rId7" action="ppaction://hlinksldjump"/>
          </p:cNvPr>
          <p:cNvSpPr/>
          <p:nvPr/>
        </p:nvSpPr>
        <p:spPr>
          <a:xfrm>
            <a:off x="1078992" y="2592324"/>
            <a:ext cx="4645152" cy="1673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2060"/>
                </a:solidFill>
              </a:rPr>
              <a:t>Попробуй </a:t>
            </a:r>
            <a:r>
              <a:rPr lang="ru-RU" sz="4400" dirty="0" smtClean="0">
                <a:solidFill>
                  <a:srgbClr val="002060"/>
                </a:solidFill>
              </a:rPr>
              <a:t>снова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6" name="cartoon-voice-male-uh-oh_z1-ta8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50486" y="59643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42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ix-feed.com/wp-content/uploads/2018/04/www.GetBg_.net_World___Russia_Church_on_the_Red_Square_in_Moscow_10394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53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Москва – столица какого государства?</a:t>
            </a:r>
            <a:endParaRPr lang="ru-RU" sz="4800" b="1" i="1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8830056" y="2912522"/>
            <a:ext cx="2523744" cy="1802320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России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Скругленная прямоугольная выноска 6">
            <a:hlinkClick r:id="rId3" action="ppaction://hlinksldjump"/>
          </p:cNvPr>
          <p:cNvSpPr/>
          <p:nvPr/>
        </p:nvSpPr>
        <p:spPr>
          <a:xfrm>
            <a:off x="923544" y="2912522"/>
            <a:ext cx="2523744" cy="1802320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Башкирии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Скругленная прямоугольная выноска 7">
            <a:hlinkClick r:id="rId3" action="ppaction://hlinksldjump"/>
          </p:cNvPr>
          <p:cNvSpPr/>
          <p:nvPr/>
        </p:nvSpPr>
        <p:spPr>
          <a:xfrm>
            <a:off x="4834128" y="2912522"/>
            <a:ext cx="2523744" cy="1802320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Узбекистана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19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3.goodfon.ru/original/1920x1200/6/74/priroda-nebo-oblaka-svezhest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6211" y="3061932"/>
            <a:ext cx="3605784" cy="1475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C00"/>
                </a:solidFill>
              </a:rPr>
              <a:t>Верно!</a:t>
            </a:r>
            <a:endParaRPr lang="ru-RU" sz="8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CC00"/>
              </a:solidFill>
            </a:endParaRPr>
          </a:p>
        </p:txBody>
      </p:sp>
      <p:pic>
        <p:nvPicPr>
          <p:cNvPr id="7170" name="Picture 2" descr="https://3.bp.blogspot.com/-PJ4g7YAg_0I/WvntaamQveI/AAAAAAAAA_E/kDa2GR6oVlccXZEhE1_Wn8Tx5ZUPqZgJwCLcBGAs/s1600/8d14e2901dc3ef6054d34cce9145f5b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71" y="1094232"/>
            <a:ext cx="4669536" cy="46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1186809" y="4617720"/>
            <a:ext cx="3122053" cy="9601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</a:rPr>
              <a:t>Продолжим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FFCC00"/>
              </a:solidFill>
            </a:endParaRPr>
          </a:p>
        </p:txBody>
      </p:sp>
      <p:pic>
        <p:nvPicPr>
          <p:cNvPr id="7" name="z_uki-ura-detsko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76032" y="61010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891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3.goodfon.ru/original/1920x1200/6/74/priroda-nebo-oblaka-svezh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www.pngfind.com/pngs/m/113-1135502_cartoon-rain-cloud-hd-png-download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786" y1="84821" x2="35595" y2="75000"/>
                        <a14:foregroundMark x1="46667" y1="81071" x2="47976" y2="76250"/>
                        <a14:foregroundMark x1="56310" y1="82143" x2="58095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981136"/>
            <a:ext cx="5111369" cy="340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rId7" action="ppaction://hlinksldjump"/>
          </p:cNvPr>
          <p:cNvSpPr/>
          <p:nvPr/>
        </p:nvSpPr>
        <p:spPr>
          <a:xfrm>
            <a:off x="1078992" y="2592324"/>
            <a:ext cx="4645152" cy="1673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2060"/>
                </a:solidFill>
              </a:rPr>
              <a:t>Попробуй </a:t>
            </a:r>
            <a:r>
              <a:rPr lang="ru-RU" sz="4400" dirty="0" smtClean="0">
                <a:solidFill>
                  <a:srgbClr val="002060"/>
                </a:solidFill>
              </a:rPr>
              <a:t>снова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6" name="cartoon-voice-male-uh-oh_z1-ta8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50486" y="59643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76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www.sunhome.ru/i/wallpapers/179/krasivoe-pole-v3.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Какой из памятников установлен Минину и Пожарскому?</a:t>
            </a:r>
            <a:endParaRPr lang="ru-RU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 descr="https://img.tourister.ru/files/2/1/0/7/2/3/6/4/original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69" y="2439671"/>
            <a:ext cx="3182842" cy="2653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xn---24-6cdpdhdxkjp2efo4o.xn--p1ai/assets/images/resources/186/4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40" y="2426156"/>
            <a:ext cx="3182842" cy="2635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bs.twimg.com/media/D7UW9KEXYAA44El.jpg:larg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379" y="1964183"/>
            <a:ext cx="2371593" cy="3559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70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3.goodfon.ru/original/1920x1200/6/74/priroda-nebo-oblaka-svezhest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6211" y="3061932"/>
            <a:ext cx="3605784" cy="1475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C00"/>
                </a:solidFill>
              </a:rPr>
              <a:t>Верно!</a:t>
            </a:r>
            <a:endParaRPr lang="ru-RU" sz="8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CC00"/>
              </a:solidFill>
            </a:endParaRPr>
          </a:p>
        </p:txBody>
      </p:sp>
      <p:pic>
        <p:nvPicPr>
          <p:cNvPr id="7170" name="Picture 2" descr="https://3.bp.blogspot.com/-PJ4g7YAg_0I/WvntaamQveI/AAAAAAAAA_E/kDa2GR6oVlccXZEhE1_Wn8Tx5ZUPqZgJwCLcBGAs/s1600/8d14e2901dc3ef6054d34cce9145f5b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71" y="1094232"/>
            <a:ext cx="4669536" cy="46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1186809" y="4617720"/>
            <a:ext cx="3122053" cy="9601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</a:rPr>
              <a:t>Продолжим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FFCC00"/>
              </a:solidFill>
            </a:endParaRPr>
          </a:p>
        </p:txBody>
      </p:sp>
      <p:pic>
        <p:nvPicPr>
          <p:cNvPr id="7" name="z_uki-ura-detsko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76032" y="61010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705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3.goodfon.ru/original/1920x1200/6/74/priroda-nebo-oblaka-svezh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www.pngfind.com/pngs/m/113-1135502_cartoon-rain-cloud-hd-png-download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786" y1="84821" x2="35595" y2="75000"/>
                        <a14:foregroundMark x1="46667" y1="81071" x2="47976" y2="76250"/>
                        <a14:foregroundMark x1="56310" y1="82143" x2="58095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981136"/>
            <a:ext cx="5111369" cy="340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rId7" action="ppaction://hlinksldjump"/>
          </p:cNvPr>
          <p:cNvSpPr/>
          <p:nvPr/>
        </p:nvSpPr>
        <p:spPr>
          <a:xfrm>
            <a:off x="1078992" y="2592324"/>
            <a:ext cx="4645152" cy="1673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2060"/>
                </a:solidFill>
              </a:rPr>
              <a:t>Попробуй </a:t>
            </a:r>
            <a:r>
              <a:rPr lang="ru-RU" sz="4400" dirty="0" smtClean="0">
                <a:solidFill>
                  <a:srgbClr val="002060"/>
                </a:solidFill>
              </a:rPr>
              <a:t>снова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6" name="cartoon-voice-male-uh-oh_z1-ta8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50486" y="59643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12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s://cdn.pixabay.com/photo/2016/08/02/20/40/sky-1564968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7965"/>
            <a:ext cx="10515600" cy="110705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 какой площади установлен памятник Минину и Пожарскому?</a:t>
            </a:r>
            <a:endParaRPr lang="ru-RU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 descr="http://en.linterprete.ru/d/centro-di-mosca_2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63" y="3677729"/>
            <a:ext cx="3803777" cy="2537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vozr.ru/upload/medialibrary/68c/68ca3f2870cab97d6d8d6e9d406f52da.jpe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79" y="3625756"/>
            <a:ext cx="3594340" cy="2393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1.photo.2gis.com/images/geo/31/4362862183650178_54f3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046" y="1535558"/>
            <a:ext cx="3715908" cy="209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4267" y="3834902"/>
            <a:ext cx="3203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Площадь Ленина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70160" y="6214819"/>
            <a:ext cx="3282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Красная площадь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382" y="6019643"/>
            <a:ext cx="4027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Театральная площадь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3.goodfon.ru/original/1920x1200/6/74/priroda-nebo-oblaka-svezhest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6211" y="3061932"/>
            <a:ext cx="3605784" cy="1475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C00"/>
                </a:solidFill>
              </a:rPr>
              <a:t>Верно!</a:t>
            </a:r>
            <a:endParaRPr lang="ru-RU" sz="8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CC00"/>
              </a:solidFill>
            </a:endParaRPr>
          </a:p>
        </p:txBody>
      </p:sp>
      <p:pic>
        <p:nvPicPr>
          <p:cNvPr id="7170" name="Picture 2" descr="https://3.bp.blogspot.com/-PJ4g7YAg_0I/WvntaamQveI/AAAAAAAAA_E/kDa2GR6oVlccXZEhE1_Wn8Tx5ZUPqZgJwCLcBGAs/s1600/8d14e2901dc3ef6054d34cce9145f5b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71" y="1094232"/>
            <a:ext cx="4669536" cy="46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1186809" y="4617720"/>
            <a:ext cx="3122053" cy="9601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</a:rPr>
              <a:t>Продолжим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FFCC00"/>
              </a:solidFill>
            </a:endParaRPr>
          </a:p>
        </p:txBody>
      </p:sp>
      <p:pic>
        <p:nvPicPr>
          <p:cNvPr id="7" name="z_uki-ura-detsko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76032" y="61010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475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3.goodfon.ru/original/1920x1200/6/74/priroda-nebo-oblaka-svezh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www.pngfind.com/pngs/m/113-1135502_cartoon-rain-cloud-hd-png-download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786" y1="84821" x2="35595" y2="75000"/>
                        <a14:foregroundMark x1="46667" y1="81071" x2="47976" y2="76250"/>
                        <a14:foregroundMark x1="56310" y1="82143" x2="58095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981136"/>
            <a:ext cx="5111369" cy="340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rId7" action="ppaction://hlinksldjump"/>
          </p:cNvPr>
          <p:cNvSpPr/>
          <p:nvPr/>
        </p:nvSpPr>
        <p:spPr>
          <a:xfrm>
            <a:off x="1078992" y="2592324"/>
            <a:ext cx="4645152" cy="1673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2060"/>
                </a:solidFill>
              </a:rPr>
              <a:t>Попробуй </a:t>
            </a:r>
            <a:r>
              <a:rPr lang="ru-RU" sz="4400" dirty="0" smtClean="0">
                <a:solidFill>
                  <a:srgbClr val="002060"/>
                </a:solidFill>
              </a:rPr>
              <a:t>снова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6" name="cartoon-voice-male-uh-oh_z1-ta8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50486" y="59643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77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3.goodfon.ru/original/1920x1200/6/74/priroda-nebo-oblaka-svezh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1143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</a:rPr>
              <a:t>Какой праздник отмечается 4 ноября?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838200" y="4247388"/>
            <a:ext cx="2889504" cy="17465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День флага России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4384548" y="2624328"/>
            <a:ext cx="3422904" cy="17465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День независимости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8464296" y="4247388"/>
            <a:ext cx="2889504" cy="17465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4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cs5.pikabu.ru/post_img/big/2015/08/25/5/1440487515_10848072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Закончите пословицу: «Когда мы едины…»</a:t>
            </a:r>
            <a:endParaRPr lang="ru-RU" b="1" i="1" dirty="0"/>
          </a:p>
        </p:txBody>
      </p:sp>
      <p:sp>
        <p:nvSpPr>
          <p:cNvPr id="3" name="Скругленная прямоугольная выноска 2">
            <a:hlinkClick r:id="rId3" action="ppaction://hlinksldjump"/>
          </p:cNvPr>
          <p:cNvSpPr/>
          <p:nvPr/>
        </p:nvSpPr>
        <p:spPr>
          <a:xfrm>
            <a:off x="8830056" y="4714842"/>
            <a:ext cx="2523744" cy="1802320"/>
          </a:xfrm>
          <a:prstGeom prst="wedgeRoundRectCallout">
            <a:avLst/>
          </a:prstGeom>
          <a:solidFill>
            <a:srgbClr val="154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… - нет нам равных!</a:t>
            </a:r>
            <a:endParaRPr lang="ru-RU" sz="3200" dirty="0"/>
          </a:p>
        </p:txBody>
      </p:sp>
      <p:sp>
        <p:nvSpPr>
          <p:cNvPr id="7" name="Скругленная прямоугольная выноска 6">
            <a:hlinkClick r:id="rId4" action="ppaction://hlinksldjump"/>
          </p:cNvPr>
          <p:cNvSpPr/>
          <p:nvPr/>
        </p:nvSpPr>
        <p:spPr>
          <a:xfrm>
            <a:off x="4619244" y="2527840"/>
            <a:ext cx="2953512" cy="1802320"/>
          </a:xfrm>
          <a:prstGeom prst="wedgeRoundRectCallout">
            <a:avLst/>
          </a:prstGeom>
          <a:solidFill>
            <a:srgbClr val="DC05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154F8F"/>
                </a:solidFill>
              </a:rPr>
              <a:t>… - мы непобедимы!</a:t>
            </a:r>
            <a:endParaRPr lang="ru-RU" sz="3200" dirty="0">
              <a:solidFill>
                <a:srgbClr val="154F8F"/>
              </a:solidFill>
            </a:endParaRPr>
          </a:p>
        </p:txBody>
      </p:sp>
      <p:sp>
        <p:nvSpPr>
          <p:cNvPr id="8" name="Скругленная прямоугольная выноска 7">
            <a:hlinkClick r:id="rId3" action="ppaction://hlinksldjump"/>
          </p:cNvPr>
          <p:cNvSpPr/>
          <p:nvPr/>
        </p:nvSpPr>
        <p:spPr>
          <a:xfrm>
            <a:off x="838200" y="4714842"/>
            <a:ext cx="2523744" cy="180232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E60A3A"/>
                </a:solidFill>
              </a:rPr>
              <a:t>… - мы горы свернем!</a:t>
            </a:r>
            <a:endParaRPr lang="ru-RU" sz="2800" dirty="0">
              <a:solidFill>
                <a:srgbClr val="E60A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71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3.goodfon.ru/original/1920x1200/6/74/priroda-nebo-oblaka-svezhest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6211" y="3061932"/>
            <a:ext cx="3605784" cy="1475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C00"/>
                </a:solidFill>
              </a:rPr>
              <a:t>Верно!</a:t>
            </a:r>
            <a:endParaRPr lang="ru-RU" sz="8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CC00"/>
              </a:solidFill>
            </a:endParaRPr>
          </a:p>
        </p:txBody>
      </p:sp>
      <p:pic>
        <p:nvPicPr>
          <p:cNvPr id="7170" name="Picture 2" descr="https://3.bp.blogspot.com/-PJ4g7YAg_0I/WvntaamQveI/AAAAAAAAA_E/kDa2GR6oVlccXZEhE1_Wn8Tx5ZUPqZgJwCLcBGAs/s1600/8d14e2901dc3ef6054d34cce9145f5b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71" y="1094232"/>
            <a:ext cx="4669536" cy="46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1186809" y="4617720"/>
            <a:ext cx="3122053" cy="11460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</a:rPr>
              <a:t>Завершить викторину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FFCC00"/>
              </a:solidFill>
            </a:endParaRPr>
          </a:p>
        </p:txBody>
      </p:sp>
      <p:pic>
        <p:nvPicPr>
          <p:cNvPr id="7" name="z_uki-ura-detsko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76032" y="61010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237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3.goodfon.ru/original/1920x1200/6/74/priroda-nebo-oblaka-svezh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www.pngfind.com/pngs/m/113-1135502_cartoon-rain-cloud-hd-png-download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786" y1="84821" x2="35595" y2="75000"/>
                        <a14:foregroundMark x1="46667" y1="81071" x2="47976" y2="76250"/>
                        <a14:foregroundMark x1="56310" y1="82143" x2="58095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981136"/>
            <a:ext cx="5111369" cy="340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rId7" action="ppaction://hlinksldjump"/>
          </p:cNvPr>
          <p:cNvSpPr/>
          <p:nvPr/>
        </p:nvSpPr>
        <p:spPr>
          <a:xfrm>
            <a:off x="1078992" y="2592324"/>
            <a:ext cx="4645152" cy="1673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2060"/>
                </a:solidFill>
              </a:rPr>
              <a:t>Попробуй </a:t>
            </a:r>
            <a:r>
              <a:rPr lang="ru-RU" sz="4400" dirty="0" smtClean="0">
                <a:solidFill>
                  <a:srgbClr val="002060"/>
                </a:solidFill>
              </a:rPr>
              <a:t>снова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6" name="cartoon-voice-male-uh-oh_z1-ta8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50486" y="59643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43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poseleniya.adm-vidnoe.ru/_nw/12/094525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2912" y="1425829"/>
            <a:ext cx="8266176" cy="1024763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14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3.goodfon.ru/original/1920x1200/6/74/priroda-nebo-oblaka-svezh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6211" y="3061932"/>
            <a:ext cx="3605784" cy="1475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C00"/>
                </a:solidFill>
              </a:rPr>
              <a:t>Верно!</a:t>
            </a:r>
            <a:endParaRPr lang="ru-RU" sz="8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CC00"/>
              </a:solidFill>
            </a:endParaRPr>
          </a:p>
        </p:txBody>
      </p:sp>
      <p:pic>
        <p:nvPicPr>
          <p:cNvPr id="7170" name="Picture 2" descr="https://3.bp.blogspot.com/-PJ4g7YAg_0I/WvntaamQveI/AAAAAAAAA_E/kDa2GR6oVlccXZEhE1_Wn8Tx5ZUPqZgJwCLcBGAs/s1600/8d14e2901dc3ef6054d34cce9145f5b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71" y="1094232"/>
            <a:ext cx="4669536" cy="46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6" action="ppaction://hlinksldjump"/>
          </p:cNvPr>
          <p:cNvSpPr/>
          <p:nvPr/>
        </p:nvSpPr>
        <p:spPr>
          <a:xfrm>
            <a:off x="1186809" y="4617720"/>
            <a:ext cx="3122053" cy="9601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</a:rPr>
              <a:t>Продолжим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FFCC00"/>
              </a:solidFill>
            </a:endParaRPr>
          </a:p>
        </p:txBody>
      </p:sp>
      <p:pic>
        <p:nvPicPr>
          <p:cNvPr id="7" name="z_uki-ura-detsko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76032" y="61010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317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3.goodfon.ru/original/1920x1200/6/74/priroda-nebo-oblaka-svezh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www.pngfind.com/pngs/m/113-1135502_cartoon-rain-cloud-hd-png-download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786" y1="84821" x2="35595" y2="75000"/>
                        <a14:foregroundMark x1="46667" y1="81071" x2="47976" y2="76250"/>
                        <a14:foregroundMark x1="56310" y1="82143" x2="58095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981136"/>
            <a:ext cx="5111369" cy="340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rId7" action="ppaction://hlinksldjump"/>
          </p:cNvPr>
          <p:cNvSpPr/>
          <p:nvPr/>
        </p:nvSpPr>
        <p:spPr>
          <a:xfrm>
            <a:off x="1078992" y="2592324"/>
            <a:ext cx="4645152" cy="1673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2060"/>
                </a:solidFill>
              </a:rPr>
              <a:t>Попробуй </a:t>
            </a:r>
            <a:r>
              <a:rPr lang="ru-RU" sz="4400" dirty="0" smtClean="0">
                <a:solidFill>
                  <a:srgbClr val="002060"/>
                </a:solidFill>
              </a:rPr>
              <a:t>снова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6" name="cartoon-voice-male-uh-oh_z1-ta8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50486" y="59643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09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msk24city.ru/wp-content/uploads/2017/10/moscow-stolit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В честь какого события празднуется День народного единства?</a:t>
            </a:r>
            <a:endParaRPr lang="ru-RU" b="1" i="1" dirty="0"/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4561332" y="3920490"/>
            <a:ext cx="3069336" cy="2436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Освобождение Москвы от польских захватчиков</a:t>
            </a:r>
            <a:endParaRPr lang="ru-RU" sz="2800" dirty="0"/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838200" y="2212848"/>
            <a:ext cx="3422904" cy="174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Объединение народа</a:t>
            </a:r>
            <a:endParaRPr lang="ru-RU" sz="2800" dirty="0"/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7930896" y="2212848"/>
            <a:ext cx="3422904" cy="174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Появление России как единого государства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42147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3.goodfon.ru/original/1920x1200/6/74/priroda-nebo-oblaka-svezh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6211" y="3061932"/>
            <a:ext cx="3605784" cy="1475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C00"/>
                </a:solidFill>
              </a:rPr>
              <a:t>Верно!</a:t>
            </a:r>
            <a:endParaRPr lang="ru-RU" sz="8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CC00"/>
              </a:solidFill>
            </a:endParaRPr>
          </a:p>
        </p:txBody>
      </p:sp>
      <p:pic>
        <p:nvPicPr>
          <p:cNvPr id="7170" name="Picture 2" descr="https://3.bp.blogspot.com/-PJ4g7YAg_0I/WvntaamQveI/AAAAAAAAA_E/kDa2GR6oVlccXZEhE1_Wn8Tx5ZUPqZgJwCLcBGAs/s1600/8d14e2901dc3ef6054d34cce9145f5b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71" y="1094232"/>
            <a:ext cx="4669536" cy="46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6" action="ppaction://hlinksldjump"/>
          </p:cNvPr>
          <p:cNvSpPr/>
          <p:nvPr/>
        </p:nvSpPr>
        <p:spPr>
          <a:xfrm>
            <a:off x="1186809" y="4617720"/>
            <a:ext cx="3122053" cy="9601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</a:rPr>
              <a:t>Продолжим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FFCC00"/>
              </a:solidFill>
            </a:endParaRPr>
          </a:p>
        </p:txBody>
      </p:sp>
      <p:pic>
        <p:nvPicPr>
          <p:cNvPr id="7" name="z_uki-ura-detsko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76032" y="61010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231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3.goodfon.ru/original/1920x1200/6/74/priroda-nebo-oblaka-svezh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www.pngfind.com/pngs/m/113-1135502_cartoon-rain-cloud-hd-png-download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786" y1="84821" x2="35595" y2="75000"/>
                        <a14:foregroundMark x1="46667" y1="81071" x2="47976" y2="76250"/>
                        <a14:foregroundMark x1="56310" y1="82143" x2="58095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981136"/>
            <a:ext cx="5111369" cy="340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rId7" action="ppaction://hlinksldjump"/>
          </p:cNvPr>
          <p:cNvSpPr/>
          <p:nvPr/>
        </p:nvSpPr>
        <p:spPr>
          <a:xfrm>
            <a:off x="1078992" y="2592324"/>
            <a:ext cx="4645152" cy="1673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2060"/>
                </a:solidFill>
              </a:rPr>
              <a:t>Попробуй </a:t>
            </a:r>
            <a:r>
              <a:rPr lang="ru-RU" sz="4400" dirty="0" smtClean="0">
                <a:solidFill>
                  <a:srgbClr val="002060"/>
                </a:solidFill>
              </a:rPr>
              <a:t>снова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6" name="cartoon-voice-male-uh-oh_z1-ta8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50486" y="59643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19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dn.photosight.ru/img/4/d75/4318054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441" y="0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Кто является героями этого праздника?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вал 2">
            <a:hlinkClick r:id="rId3" action="ppaction://hlinksldjump"/>
          </p:cNvPr>
          <p:cNvSpPr/>
          <p:nvPr/>
        </p:nvSpPr>
        <p:spPr>
          <a:xfrm>
            <a:off x="838200" y="3593021"/>
            <a:ext cx="2761488" cy="28081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Все </a:t>
            </a:r>
            <a:r>
              <a:rPr lang="ru-RU" sz="4000" dirty="0" smtClean="0">
                <a:solidFill>
                  <a:srgbClr val="C00000"/>
                </a:solidFill>
              </a:rPr>
              <a:t>люди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8592312" y="3593021"/>
            <a:ext cx="2761488" cy="28081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Вся страна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4214622" y="1631634"/>
            <a:ext cx="3762756" cy="33654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Минин и Пожарский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88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198</Words>
  <Application>Microsoft Office PowerPoint</Application>
  <PresentationFormat>Широкоэкранный</PresentationFormat>
  <Paragraphs>71</Paragraphs>
  <Slides>33</Slides>
  <Notes>0</Notes>
  <HiddenSlides>0</HiddenSlides>
  <MMClips>20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Cambria</vt:lpstr>
      <vt:lpstr>Тема Office</vt:lpstr>
      <vt:lpstr>Презентация PowerPoint</vt:lpstr>
      <vt:lpstr>Викторина к Дню народного единства</vt:lpstr>
      <vt:lpstr>Какой праздник отмечается 4 ноября?</vt:lpstr>
      <vt:lpstr>Презентация PowerPoint</vt:lpstr>
      <vt:lpstr>Презентация PowerPoint</vt:lpstr>
      <vt:lpstr>В честь какого события празднуется День народного единства?</vt:lpstr>
      <vt:lpstr>Презентация PowerPoint</vt:lpstr>
      <vt:lpstr>Презентация PowerPoint</vt:lpstr>
      <vt:lpstr>Кто является героями этого праздника?</vt:lpstr>
      <vt:lpstr>Презентация PowerPoint</vt:lpstr>
      <vt:lpstr>Презентация PowerPoint</vt:lpstr>
      <vt:lpstr>На какой картинке изображен флаг России?</vt:lpstr>
      <vt:lpstr>Презентация PowerPoint</vt:lpstr>
      <vt:lpstr>Презентация PowerPoint</vt:lpstr>
      <vt:lpstr>Как правильно называется наша страна?</vt:lpstr>
      <vt:lpstr>Презентация PowerPoint</vt:lpstr>
      <vt:lpstr>Презентация PowerPoint</vt:lpstr>
      <vt:lpstr>Как называется столица нашей родины?</vt:lpstr>
      <vt:lpstr>Презентация PowerPoint</vt:lpstr>
      <vt:lpstr>Презентация PowerPoint</vt:lpstr>
      <vt:lpstr>Москва – столица какого государства?</vt:lpstr>
      <vt:lpstr>Презентация PowerPoint</vt:lpstr>
      <vt:lpstr>Презентация PowerPoint</vt:lpstr>
      <vt:lpstr>Какой из памятников установлен Минину и Пожарскому?</vt:lpstr>
      <vt:lpstr>Презентация PowerPoint</vt:lpstr>
      <vt:lpstr>Презентация PowerPoint</vt:lpstr>
      <vt:lpstr>На какой площади установлен памятник Минину и Пожарскому?</vt:lpstr>
      <vt:lpstr>Презентация PowerPoint</vt:lpstr>
      <vt:lpstr>Презентация PowerPoint</vt:lpstr>
      <vt:lpstr>Закончите пословицу: «Когда мы едины…»</vt:lpstr>
      <vt:lpstr>Презентация PowerPoint</vt:lpstr>
      <vt:lpstr>Презентация PowerPoint</vt:lpstr>
      <vt:lpstr>Спасибо за внимание!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16</cp:revision>
  <dcterms:created xsi:type="dcterms:W3CDTF">2020-11-04T07:51:07Z</dcterms:created>
  <dcterms:modified xsi:type="dcterms:W3CDTF">2020-11-04T09:59:59Z</dcterms:modified>
</cp:coreProperties>
</file>