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4518" autoAdjust="0"/>
  </p:normalViewPr>
  <p:slideViewPr>
    <p:cSldViewPr>
      <p:cViewPr varScale="1">
        <p:scale>
          <a:sx n="75" d="100"/>
          <a:sy n="75" d="100"/>
        </p:scale>
        <p:origin x="-107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02C11-939F-4BB2-B3C7-CE46C9BC79E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3FCC6860-FB62-485B-9937-00AA9F65BF5C}">
      <dgm:prSet phldrT="[Текст]"/>
      <dgm:spPr/>
      <dgm:t>
        <a:bodyPr/>
        <a:lstStyle/>
        <a:p>
          <a:r>
            <a:rPr lang="ru-RU" dirty="0" smtClean="0"/>
            <a:t>Лошадь ищет жеребёнка. Вот </a:t>
          </a:r>
          <a:r>
            <a:rPr lang="ru-RU" dirty="0" smtClean="0"/>
            <a:t>её жеребёнок</a:t>
          </a:r>
          <a:r>
            <a:rPr lang="ru-RU" dirty="0" smtClean="0"/>
            <a:t>.</a:t>
          </a:r>
          <a:endParaRPr lang="ru-RU" dirty="0"/>
        </a:p>
      </dgm:t>
    </dgm:pt>
    <dgm:pt modelId="{11A85C9F-F80B-4A81-9AE5-EC42F502F2A2}" type="parTrans" cxnId="{77C438C6-DF6F-439B-AE1B-CB08175C94EE}">
      <dgm:prSet/>
      <dgm:spPr/>
      <dgm:t>
        <a:bodyPr/>
        <a:lstStyle/>
        <a:p>
          <a:endParaRPr lang="ru-RU"/>
        </a:p>
      </dgm:t>
    </dgm:pt>
    <dgm:pt modelId="{B5644EB3-137F-4C50-8ED6-7213E1E9E092}" type="sibTrans" cxnId="{77C438C6-DF6F-439B-AE1B-CB08175C94EE}">
      <dgm:prSet/>
      <dgm:spPr/>
      <dgm:t>
        <a:bodyPr/>
        <a:lstStyle/>
        <a:p>
          <a:endParaRPr lang="ru-RU"/>
        </a:p>
      </dgm:t>
    </dgm:pt>
    <dgm:pt modelId="{45939EAF-4677-46C3-9E67-1DE870670558}" type="pres">
      <dgm:prSet presAssocID="{F2202C11-939F-4BB2-B3C7-CE46C9BC79EA}" presName="Name0" presStyleCnt="0">
        <dgm:presLayoutVars>
          <dgm:chMax/>
          <dgm:chPref/>
          <dgm:dir/>
        </dgm:presLayoutVars>
      </dgm:prSet>
      <dgm:spPr/>
    </dgm:pt>
    <dgm:pt modelId="{34AF10E5-CCEC-45E7-A602-F2B9C5CD2419}" type="pres">
      <dgm:prSet presAssocID="{3FCC6860-FB62-485B-9937-00AA9F65BF5C}" presName="composite" presStyleCnt="0">
        <dgm:presLayoutVars>
          <dgm:chMax val="1"/>
          <dgm:chPref val="1"/>
        </dgm:presLayoutVars>
      </dgm:prSet>
      <dgm:spPr/>
    </dgm:pt>
    <dgm:pt modelId="{BAAC914C-E585-45F1-BFE5-F9D26C3958C7}" type="pres">
      <dgm:prSet presAssocID="{3FCC6860-FB62-485B-9937-00AA9F65BF5C}" presName="Accent" presStyleLbl="trAlignAcc1" presStyleIdx="0" presStyleCnt="1">
        <dgm:presLayoutVars>
          <dgm:chMax val="0"/>
          <dgm:chPref val="0"/>
        </dgm:presLayoutVars>
      </dgm:prSet>
      <dgm:spPr/>
    </dgm:pt>
    <dgm:pt modelId="{36379177-B9F9-48B0-B1DA-8170E002C22F}" type="pres">
      <dgm:prSet presAssocID="{3FCC6860-FB62-485B-9937-00AA9F65BF5C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extLst>
        <a:ext uri="{E40237B7-FDA0-4F09-8148-C483321AD2D9}">
          <dgm14:cNvPr xmlns:dgm14="http://schemas.microsoft.com/office/drawing/2010/diagram" id="0" name="" descr="C:\Users\Елена Юрьевна\Downloads\1681186805_pictures-pibig-info-p-loshad-s-zherebenkom-risunok-pinterest-25.jpg"/>
        </a:ext>
      </dgm:extLst>
    </dgm:pt>
    <dgm:pt modelId="{410DFDCD-A5A5-44B2-82C9-E67EADC598AC}" type="pres">
      <dgm:prSet presAssocID="{3FCC6860-FB62-485B-9937-00AA9F65BF5C}" presName="ChildComposite" presStyleCnt="0"/>
      <dgm:spPr/>
    </dgm:pt>
    <dgm:pt modelId="{F57C7CB3-48E7-463C-BA6B-38E9FE635CBF}" type="pres">
      <dgm:prSet presAssocID="{3FCC6860-FB62-485B-9937-00AA9F65BF5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F420A43-DB74-4D12-8C91-244E94EE547E}" type="pres">
      <dgm:prSet presAssocID="{3FCC6860-FB62-485B-9937-00AA9F65BF5C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FAD9AD-6A95-44D8-BA08-A9327606557A}" type="presOf" srcId="{F2202C11-939F-4BB2-B3C7-CE46C9BC79EA}" destId="{45939EAF-4677-46C3-9E67-1DE870670558}" srcOrd="0" destOrd="0" presId="urn:microsoft.com/office/officeart/2008/layout/CaptionedPictures"/>
    <dgm:cxn modelId="{1F25E778-98D9-486B-90CC-4A9D9F96B92C}" type="presOf" srcId="{3FCC6860-FB62-485B-9937-00AA9F65BF5C}" destId="{BF420A43-DB74-4D12-8C91-244E94EE547E}" srcOrd="0" destOrd="0" presId="urn:microsoft.com/office/officeart/2008/layout/CaptionedPictures"/>
    <dgm:cxn modelId="{77C438C6-DF6F-439B-AE1B-CB08175C94EE}" srcId="{F2202C11-939F-4BB2-B3C7-CE46C9BC79EA}" destId="{3FCC6860-FB62-485B-9937-00AA9F65BF5C}" srcOrd="0" destOrd="0" parTransId="{11A85C9F-F80B-4A81-9AE5-EC42F502F2A2}" sibTransId="{B5644EB3-137F-4C50-8ED6-7213E1E9E092}"/>
    <dgm:cxn modelId="{9DE52748-834F-4DFE-8D87-26DA648254FE}" type="presParOf" srcId="{45939EAF-4677-46C3-9E67-1DE870670558}" destId="{34AF10E5-CCEC-45E7-A602-F2B9C5CD2419}" srcOrd="0" destOrd="0" presId="urn:microsoft.com/office/officeart/2008/layout/CaptionedPictures"/>
    <dgm:cxn modelId="{C71209EA-426B-42A8-A894-AE1C40D3D96A}" type="presParOf" srcId="{34AF10E5-CCEC-45E7-A602-F2B9C5CD2419}" destId="{BAAC914C-E585-45F1-BFE5-F9D26C3958C7}" srcOrd="0" destOrd="0" presId="urn:microsoft.com/office/officeart/2008/layout/CaptionedPictures"/>
    <dgm:cxn modelId="{AD2E87E6-74DD-44A4-8DA9-13EBB96F2F67}" type="presParOf" srcId="{34AF10E5-CCEC-45E7-A602-F2B9C5CD2419}" destId="{36379177-B9F9-48B0-B1DA-8170E002C22F}" srcOrd="1" destOrd="0" presId="urn:microsoft.com/office/officeart/2008/layout/CaptionedPictures"/>
    <dgm:cxn modelId="{246E3EF9-A109-48A1-B362-6CBBFE22D272}" type="presParOf" srcId="{34AF10E5-CCEC-45E7-A602-F2B9C5CD2419}" destId="{410DFDCD-A5A5-44B2-82C9-E67EADC598AC}" srcOrd="2" destOrd="0" presId="urn:microsoft.com/office/officeart/2008/layout/CaptionedPictures"/>
    <dgm:cxn modelId="{894C6552-181C-4B4B-95F5-E740B115657E}" type="presParOf" srcId="{410DFDCD-A5A5-44B2-82C9-E67EADC598AC}" destId="{F57C7CB3-48E7-463C-BA6B-38E9FE635CBF}" srcOrd="0" destOrd="0" presId="urn:microsoft.com/office/officeart/2008/layout/CaptionedPictures"/>
    <dgm:cxn modelId="{72B596DF-C4E1-4A1C-80C0-FEB102915EA8}" type="presParOf" srcId="{410DFDCD-A5A5-44B2-82C9-E67EADC598AC}" destId="{BF420A43-DB74-4D12-8C91-244E94EE547E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4239BB-F421-4CF1-9D20-FAD76AD30BA6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2C040F1F-9E6B-467B-8319-203F40F9D08B}">
      <dgm:prSet phldrT="[Текст]" custT="1"/>
      <dgm:spPr/>
      <dgm:t>
        <a:bodyPr/>
        <a:lstStyle/>
        <a:p>
          <a:r>
            <a:rPr lang="ru-RU" sz="800" dirty="0" smtClean="0"/>
            <a:t>Ежиха ищет ежонка. Вот её ежонок.</a:t>
          </a:r>
          <a:endParaRPr lang="ru-RU" sz="800" dirty="0"/>
        </a:p>
      </dgm:t>
    </dgm:pt>
    <dgm:pt modelId="{86CB87A5-7164-459B-85B9-77B1F5A568BD}" type="parTrans" cxnId="{240C9DD6-9CAC-47FE-847F-EAD77CDB939E}">
      <dgm:prSet/>
      <dgm:spPr/>
      <dgm:t>
        <a:bodyPr/>
        <a:lstStyle/>
        <a:p>
          <a:endParaRPr lang="ru-RU"/>
        </a:p>
      </dgm:t>
    </dgm:pt>
    <dgm:pt modelId="{130A0E41-71E0-442D-B1E2-6B308700C2AC}" type="sibTrans" cxnId="{240C9DD6-9CAC-47FE-847F-EAD77CDB939E}">
      <dgm:prSet/>
      <dgm:spPr/>
      <dgm:t>
        <a:bodyPr/>
        <a:lstStyle/>
        <a:p>
          <a:endParaRPr lang="ru-RU"/>
        </a:p>
      </dgm:t>
    </dgm:pt>
    <dgm:pt modelId="{2EBE2D09-7F5D-4181-95F1-4257EE7D3339}" type="pres">
      <dgm:prSet presAssocID="{034239BB-F421-4CF1-9D20-FAD76AD30BA6}" presName="Name0" presStyleCnt="0">
        <dgm:presLayoutVars>
          <dgm:chMax/>
          <dgm:chPref/>
          <dgm:dir/>
        </dgm:presLayoutVars>
      </dgm:prSet>
      <dgm:spPr/>
    </dgm:pt>
    <dgm:pt modelId="{737703F4-C64C-411E-8BBA-6B6ECD1B5C91}" type="pres">
      <dgm:prSet presAssocID="{2C040F1F-9E6B-467B-8319-203F40F9D08B}" presName="composite" presStyleCnt="0">
        <dgm:presLayoutVars>
          <dgm:chMax val="1"/>
          <dgm:chPref val="1"/>
        </dgm:presLayoutVars>
      </dgm:prSet>
      <dgm:spPr/>
    </dgm:pt>
    <dgm:pt modelId="{AFC378A3-97FB-4C85-B76A-53B30F49219B}" type="pres">
      <dgm:prSet presAssocID="{2C040F1F-9E6B-467B-8319-203F40F9D08B}" presName="Accent" presStyleLbl="trAlignAcc1" presStyleIdx="0" presStyleCnt="1">
        <dgm:presLayoutVars>
          <dgm:chMax val="0"/>
          <dgm:chPref val="0"/>
        </dgm:presLayoutVars>
      </dgm:prSet>
      <dgm:spPr/>
    </dgm:pt>
    <dgm:pt modelId="{831A7A1F-2A86-4BEF-BD3C-947C0DA6E92C}" type="pres">
      <dgm:prSet presAssocID="{2C040F1F-9E6B-467B-8319-203F40F9D08B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C:\Users\Елена Юрьевна\Downloads\kartinki24_ru_hedgehogs_24.jpg"/>
        </a:ext>
      </dgm:extLst>
    </dgm:pt>
    <dgm:pt modelId="{6218847D-D001-4893-9C44-76D05D2E6CF5}" type="pres">
      <dgm:prSet presAssocID="{2C040F1F-9E6B-467B-8319-203F40F9D08B}" presName="ChildComposite" presStyleCnt="0"/>
      <dgm:spPr/>
    </dgm:pt>
    <dgm:pt modelId="{7B341458-2B54-4DED-95FC-F9995D5E0E20}" type="pres">
      <dgm:prSet presAssocID="{2C040F1F-9E6B-467B-8319-203F40F9D08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BFBCE95-FBFA-4704-B64F-9971DC4E6EF4}" type="pres">
      <dgm:prSet presAssocID="{2C040F1F-9E6B-467B-8319-203F40F9D08B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C303DE-DE1D-4839-BA5A-9A0C32B0B12E}" type="presOf" srcId="{034239BB-F421-4CF1-9D20-FAD76AD30BA6}" destId="{2EBE2D09-7F5D-4181-95F1-4257EE7D3339}" srcOrd="0" destOrd="0" presId="urn:microsoft.com/office/officeart/2008/layout/CaptionedPictures"/>
    <dgm:cxn modelId="{240C9DD6-9CAC-47FE-847F-EAD77CDB939E}" srcId="{034239BB-F421-4CF1-9D20-FAD76AD30BA6}" destId="{2C040F1F-9E6B-467B-8319-203F40F9D08B}" srcOrd="0" destOrd="0" parTransId="{86CB87A5-7164-459B-85B9-77B1F5A568BD}" sibTransId="{130A0E41-71E0-442D-B1E2-6B308700C2AC}"/>
    <dgm:cxn modelId="{B88A062F-2358-48ED-BF7A-15B58E7CA1B5}" type="presOf" srcId="{2C040F1F-9E6B-467B-8319-203F40F9D08B}" destId="{CBFBCE95-FBFA-4704-B64F-9971DC4E6EF4}" srcOrd="0" destOrd="0" presId="urn:microsoft.com/office/officeart/2008/layout/CaptionedPictures"/>
    <dgm:cxn modelId="{8D8F43C5-F9CE-4300-9379-84042FD2D9DD}" type="presParOf" srcId="{2EBE2D09-7F5D-4181-95F1-4257EE7D3339}" destId="{737703F4-C64C-411E-8BBA-6B6ECD1B5C91}" srcOrd="0" destOrd="0" presId="urn:microsoft.com/office/officeart/2008/layout/CaptionedPictures"/>
    <dgm:cxn modelId="{A8F4011F-D2DC-4B57-8809-AC3A368799A5}" type="presParOf" srcId="{737703F4-C64C-411E-8BBA-6B6ECD1B5C91}" destId="{AFC378A3-97FB-4C85-B76A-53B30F49219B}" srcOrd="0" destOrd="0" presId="urn:microsoft.com/office/officeart/2008/layout/CaptionedPictures"/>
    <dgm:cxn modelId="{05ED0352-4C3D-48B0-873F-F3BCB5C7FEA5}" type="presParOf" srcId="{737703F4-C64C-411E-8BBA-6B6ECD1B5C91}" destId="{831A7A1F-2A86-4BEF-BD3C-947C0DA6E92C}" srcOrd="1" destOrd="0" presId="urn:microsoft.com/office/officeart/2008/layout/CaptionedPictures"/>
    <dgm:cxn modelId="{4B5D0AAB-C53E-4FA0-8247-BFB4D199785C}" type="presParOf" srcId="{737703F4-C64C-411E-8BBA-6B6ECD1B5C91}" destId="{6218847D-D001-4893-9C44-76D05D2E6CF5}" srcOrd="2" destOrd="0" presId="urn:microsoft.com/office/officeart/2008/layout/CaptionedPictures"/>
    <dgm:cxn modelId="{CED4A036-70EF-4821-9BF6-60FD048E05CE}" type="presParOf" srcId="{6218847D-D001-4893-9C44-76D05D2E6CF5}" destId="{7B341458-2B54-4DED-95FC-F9995D5E0E20}" srcOrd="0" destOrd="0" presId="urn:microsoft.com/office/officeart/2008/layout/CaptionedPictures"/>
    <dgm:cxn modelId="{57A37BED-39B0-4040-B5D8-45B50C3D525F}" type="presParOf" srcId="{6218847D-D001-4893-9C44-76D05D2E6CF5}" destId="{CBFBCE95-FBFA-4704-B64F-9971DC4E6EF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B18B6F-A04C-4220-B440-BA2792B1770C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7B4603DD-626B-43B8-81E6-01A573AAF374}">
      <dgm:prSet phldrT="[Текст]"/>
      <dgm:spPr/>
      <dgm:t>
        <a:bodyPr/>
        <a:lstStyle/>
        <a:p>
          <a:r>
            <a:rPr lang="ru-RU" dirty="0" smtClean="0"/>
            <a:t>Кошка ищет котёнка. Вот её котёнок.</a:t>
          </a:r>
          <a:endParaRPr lang="ru-RU" dirty="0"/>
        </a:p>
      </dgm:t>
    </dgm:pt>
    <dgm:pt modelId="{2D8442B1-492A-4EC8-84FF-43F049867046}" type="parTrans" cxnId="{8D85E49D-AF44-4C96-916D-80E2E34DCC81}">
      <dgm:prSet/>
      <dgm:spPr/>
      <dgm:t>
        <a:bodyPr/>
        <a:lstStyle/>
        <a:p>
          <a:endParaRPr lang="ru-RU"/>
        </a:p>
      </dgm:t>
    </dgm:pt>
    <dgm:pt modelId="{223D2E55-2DC7-45E8-A766-853A03792FC8}" type="sibTrans" cxnId="{8D85E49D-AF44-4C96-916D-80E2E34DCC81}">
      <dgm:prSet/>
      <dgm:spPr/>
      <dgm:t>
        <a:bodyPr/>
        <a:lstStyle/>
        <a:p>
          <a:endParaRPr lang="ru-RU"/>
        </a:p>
      </dgm:t>
    </dgm:pt>
    <dgm:pt modelId="{0EEC992B-E39F-4777-BD7E-E23F8CDCD657}" type="pres">
      <dgm:prSet presAssocID="{25B18B6F-A04C-4220-B440-BA2792B1770C}" presName="Name0" presStyleCnt="0">
        <dgm:presLayoutVars>
          <dgm:chMax/>
          <dgm:chPref/>
          <dgm:dir/>
        </dgm:presLayoutVars>
      </dgm:prSet>
      <dgm:spPr/>
    </dgm:pt>
    <dgm:pt modelId="{D65766AB-D8C7-42E4-BDD4-DF774E1F1A4E}" type="pres">
      <dgm:prSet presAssocID="{7B4603DD-626B-43B8-81E6-01A573AAF374}" presName="composite" presStyleCnt="0">
        <dgm:presLayoutVars>
          <dgm:chMax val="1"/>
          <dgm:chPref val="1"/>
        </dgm:presLayoutVars>
      </dgm:prSet>
      <dgm:spPr/>
    </dgm:pt>
    <dgm:pt modelId="{21201F8A-67F4-45BF-8BD6-D36182A31CB7}" type="pres">
      <dgm:prSet presAssocID="{7B4603DD-626B-43B8-81E6-01A573AAF374}" presName="Accent" presStyleLbl="trAlignAcc1" presStyleIdx="0" presStyleCnt="1">
        <dgm:presLayoutVars>
          <dgm:chMax val="0"/>
          <dgm:chPref val="0"/>
        </dgm:presLayoutVars>
      </dgm:prSet>
      <dgm:spPr/>
    </dgm:pt>
    <dgm:pt modelId="{DC3541E5-6B58-4B7C-9838-25D7313A5404}" type="pres">
      <dgm:prSet presAssocID="{7B4603DD-626B-43B8-81E6-01A573AAF374}" presName="Image" presStyleLbl="alignImgPlace1" presStyleIdx="0" presStyleCnt="1" custScaleX="94408" custLinFactNeighborY="239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:\Users\Елена Юрьевна\Downloads\8b_picture_142b1501.jpg"/>
        </a:ext>
      </dgm:extLst>
    </dgm:pt>
    <dgm:pt modelId="{0ECC8136-B2BA-4F26-A9EF-45CD89DB4181}" type="pres">
      <dgm:prSet presAssocID="{7B4603DD-626B-43B8-81E6-01A573AAF374}" presName="ChildComposite" presStyleCnt="0"/>
      <dgm:spPr/>
    </dgm:pt>
    <dgm:pt modelId="{DA167958-A9D9-4034-A9E8-673A61192EEF}" type="pres">
      <dgm:prSet presAssocID="{7B4603DD-626B-43B8-81E6-01A573AAF37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992A63F-B765-475D-B795-A6CCD7DE99F8}" type="pres">
      <dgm:prSet presAssocID="{7B4603DD-626B-43B8-81E6-01A573AAF374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09812D-B132-43C6-BD38-C6BA8211B7D6}" type="presOf" srcId="{7B4603DD-626B-43B8-81E6-01A573AAF374}" destId="{D992A63F-B765-475D-B795-A6CCD7DE99F8}" srcOrd="0" destOrd="0" presId="urn:microsoft.com/office/officeart/2008/layout/CaptionedPictures"/>
    <dgm:cxn modelId="{2F0896D5-A987-4521-916E-10AAA7EC6C6B}" type="presOf" srcId="{25B18B6F-A04C-4220-B440-BA2792B1770C}" destId="{0EEC992B-E39F-4777-BD7E-E23F8CDCD657}" srcOrd="0" destOrd="0" presId="urn:microsoft.com/office/officeart/2008/layout/CaptionedPictures"/>
    <dgm:cxn modelId="{8D85E49D-AF44-4C96-916D-80E2E34DCC81}" srcId="{25B18B6F-A04C-4220-B440-BA2792B1770C}" destId="{7B4603DD-626B-43B8-81E6-01A573AAF374}" srcOrd="0" destOrd="0" parTransId="{2D8442B1-492A-4EC8-84FF-43F049867046}" sibTransId="{223D2E55-2DC7-45E8-A766-853A03792FC8}"/>
    <dgm:cxn modelId="{1DC3DEC2-E422-41A1-AE3B-9B4E3D4DC441}" type="presParOf" srcId="{0EEC992B-E39F-4777-BD7E-E23F8CDCD657}" destId="{D65766AB-D8C7-42E4-BDD4-DF774E1F1A4E}" srcOrd="0" destOrd="0" presId="urn:microsoft.com/office/officeart/2008/layout/CaptionedPictures"/>
    <dgm:cxn modelId="{DD33FAC4-365D-4B31-87E1-8CBEAD28370A}" type="presParOf" srcId="{D65766AB-D8C7-42E4-BDD4-DF774E1F1A4E}" destId="{21201F8A-67F4-45BF-8BD6-D36182A31CB7}" srcOrd="0" destOrd="0" presId="urn:microsoft.com/office/officeart/2008/layout/CaptionedPictures"/>
    <dgm:cxn modelId="{38C4D2DA-CDBC-425A-8DC0-DEC0A4F2B8FA}" type="presParOf" srcId="{D65766AB-D8C7-42E4-BDD4-DF774E1F1A4E}" destId="{DC3541E5-6B58-4B7C-9838-25D7313A5404}" srcOrd="1" destOrd="0" presId="urn:microsoft.com/office/officeart/2008/layout/CaptionedPictures"/>
    <dgm:cxn modelId="{FCDC9E8B-3B6D-4394-8416-9C2AC2CC3A8F}" type="presParOf" srcId="{D65766AB-D8C7-42E4-BDD4-DF774E1F1A4E}" destId="{0ECC8136-B2BA-4F26-A9EF-45CD89DB4181}" srcOrd="2" destOrd="0" presId="urn:microsoft.com/office/officeart/2008/layout/CaptionedPictures"/>
    <dgm:cxn modelId="{063206FC-07E3-4BFF-AE92-ADCBB7CC69EB}" type="presParOf" srcId="{0ECC8136-B2BA-4F26-A9EF-45CD89DB4181}" destId="{DA167958-A9D9-4034-A9E8-673A61192EEF}" srcOrd="0" destOrd="0" presId="urn:microsoft.com/office/officeart/2008/layout/CaptionedPictures"/>
    <dgm:cxn modelId="{B94E65B6-E933-41F4-B481-8A6B01F7237D}" type="presParOf" srcId="{0ECC8136-B2BA-4F26-A9EF-45CD89DB4181}" destId="{D992A63F-B765-475D-B795-A6CCD7DE99F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303EC1-FC60-4260-859C-63307939E712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FE15E1F8-577E-45FE-9654-14277B4EAD3E}">
      <dgm:prSet phldrT="[Текст]"/>
      <dgm:spPr/>
      <dgm:t>
        <a:bodyPr/>
        <a:lstStyle/>
        <a:p>
          <a:r>
            <a:rPr lang="ru-RU" dirty="0" smtClean="0"/>
            <a:t>Коза ищет козлёнка. Вот её козлёнок.</a:t>
          </a:r>
          <a:endParaRPr lang="ru-RU" dirty="0"/>
        </a:p>
      </dgm:t>
    </dgm:pt>
    <dgm:pt modelId="{E6E20143-39A9-4516-AA75-8714235A5002}" type="parTrans" cxnId="{BBA98B19-FD84-4078-A2B8-ED165B94F2C2}">
      <dgm:prSet/>
      <dgm:spPr/>
      <dgm:t>
        <a:bodyPr/>
        <a:lstStyle/>
        <a:p>
          <a:endParaRPr lang="ru-RU"/>
        </a:p>
      </dgm:t>
    </dgm:pt>
    <dgm:pt modelId="{CE36A88A-3DAD-4030-9014-31C06EC7D825}" type="sibTrans" cxnId="{BBA98B19-FD84-4078-A2B8-ED165B94F2C2}">
      <dgm:prSet/>
      <dgm:spPr/>
      <dgm:t>
        <a:bodyPr/>
        <a:lstStyle/>
        <a:p>
          <a:endParaRPr lang="ru-RU"/>
        </a:p>
      </dgm:t>
    </dgm:pt>
    <dgm:pt modelId="{782CA3D5-5A31-462C-8F05-FA5C61E7F642}" type="pres">
      <dgm:prSet presAssocID="{BE303EC1-FC60-4260-859C-63307939E712}" presName="Name0" presStyleCnt="0">
        <dgm:presLayoutVars>
          <dgm:chMax/>
          <dgm:chPref/>
          <dgm:dir/>
        </dgm:presLayoutVars>
      </dgm:prSet>
      <dgm:spPr/>
    </dgm:pt>
    <dgm:pt modelId="{B51F6E54-FC25-431D-9A94-DDE9FA52C42D}" type="pres">
      <dgm:prSet presAssocID="{FE15E1F8-577E-45FE-9654-14277B4EAD3E}" presName="composite" presStyleCnt="0">
        <dgm:presLayoutVars>
          <dgm:chMax val="1"/>
          <dgm:chPref val="1"/>
        </dgm:presLayoutVars>
      </dgm:prSet>
      <dgm:spPr/>
    </dgm:pt>
    <dgm:pt modelId="{CB8A0E42-50D7-4C75-91AA-61EA5DD5302E}" type="pres">
      <dgm:prSet presAssocID="{FE15E1F8-577E-45FE-9654-14277B4EAD3E}" presName="Accent" presStyleLbl="trAlignAcc1" presStyleIdx="0" presStyleCnt="1">
        <dgm:presLayoutVars>
          <dgm:chMax val="0"/>
          <dgm:chPref val="0"/>
        </dgm:presLayoutVars>
      </dgm:prSet>
      <dgm:spPr/>
    </dgm:pt>
    <dgm:pt modelId="{07C02B83-403A-4424-B4A4-FCA782760B5E}" type="pres">
      <dgm:prSet presAssocID="{FE15E1F8-577E-45FE-9654-14277B4EAD3E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C:\Users\Елена Юрьевна\Downloads\grass-meadow-kid-goat-herd-pasture-grazing-mammal-fauna-lamb-goats-mother-grassland-vertebrate-will-tauern-pinto-cow-goat-family-592972.jpg"/>
        </a:ext>
      </dgm:extLst>
    </dgm:pt>
    <dgm:pt modelId="{00129348-A7CF-4F63-BE48-DA719CB86960}" type="pres">
      <dgm:prSet presAssocID="{FE15E1F8-577E-45FE-9654-14277B4EAD3E}" presName="ChildComposite" presStyleCnt="0"/>
      <dgm:spPr/>
    </dgm:pt>
    <dgm:pt modelId="{2BCDDE16-13E5-4D63-A93D-547AA34076C7}" type="pres">
      <dgm:prSet presAssocID="{FE15E1F8-577E-45FE-9654-14277B4EAD3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FBB5A2A-F254-4EA1-B878-448F1B47050C}" type="pres">
      <dgm:prSet presAssocID="{FE15E1F8-577E-45FE-9654-14277B4EAD3E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A98B19-FD84-4078-A2B8-ED165B94F2C2}" srcId="{BE303EC1-FC60-4260-859C-63307939E712}" destId="{FE15E1F8-577E-45FE-9654-14277B4EAD3E}" srcOrd="0" destOrd="0" parTransId="{E6E20143-39A9-4516-AA75-8714235A5002}" sibTransId="{CE36A88A-3DAD-4030-9014-31C06EC7D825}"/>
    <dgm:cxn modelId="{F6B066EC-9B20-4420-A095-26C65818DB5F}" type="presOf" srcId="{FE15E1F8-577E-45FE-9654-14277B4EAD3E}" destId="{EFBB5A2A-F254-4EA1-B878-448F1B47050C}" srcOrd="0" destOrd="0" presId="urn:microsoft.com/office/officeart/2008/layout/CaptionedPictures"/>
    <dgm:cxn modelId="{DDE8960E-3AC2-42C6-A11E-8B1035B28256}" type="presOf" srcId="{BE303EC1-FC60-4260-859C-63307939E712}" destId="{782CA3D5-5A31-462C-8F05-FA5C61E7F642}" srcOrd="0" destOrd="0" presId="urn:microsoft.com/office/officeart/2008/layout/CaptionedPictures"/>
    <dgm:cxn modelId="{26C049A3-52AD-4CA4-9491-77365188A0F9}" type="presParOf" srcId="{782CA3D5-5A31-462C-8F05-FA5C61E7F642}" destId="{B51F6E54-FC25-431D-9A94-DDE9FA52C42D}" srcOrd="0" destOrd="0" presId="urn:microsoft.com/office/officeart/2008/layout/CaptionedPictures"/>
    <dgm:cxn modelId="{95FC7EC6-1BC9-4B52-9D7E-13398439F351}" type="presParOf" srcId="{B51F6E54-FC25-431D-9A94-DDE9FA52C42D}" destId="{CB8A0E42-50D7-4C75-91AA-61EA5DD5302E}" srcOrd="0" destOrd="0" presId="urn:microsoft.com/office/officeart/2008/layout/CaptionedPictures"/>
    <dgm:cxn modelId="{D2E74F4E-21D7-4377-84E4-4DFC6E9EC64D}" type="presParOf" srcId="{B51F6E54-FC25-431D-9A94-DDE9FA52C42D}" destId="{07C02B83-403A-4424-B4A4-FCA782760B5E}" srcOrd="1" destOrd="0" presId="urn:microsoft.com/office/officeart/2008/layout/CaptionedPictures"/>
    <dgm:cxn modelId="{255A6CA0-8481-4000-A3A1-3FA13E8A09A0}" type="presParOf" srcId="{B51F6E54-FC25-431D-9A94-DDE9FA52C42D}" destId="{00129348-A7CF-4F63-BE48-DA719CB86960}" srcOrd="2" destOrd="0" presId="urn:microsoft.com/office/officeart/2008/layout/CaptionedPictures"/>
    <dgm:cxn modelId="{2C7ACE31-5944-45E5-B6CF-AF0A5618EABF}" type="presParOf" srcId="{00129348-A7CF-4F63-BE48-DA719CB86960}" destId="{2BCDDE16-13E5-4D63-A93D-547AA34076C7}" srcOrd="0" destOrd="0" presId="urn:microsoft.com/office/officeart/2008/layout/CaptionedPictures"/>
    <dgm:cxn modelId="{8EE99F90-C861-47A4-8CEC-DD69049C7790}" type="presParOf" srcId="{00129348-A7CF-4F63-BE48-DA719CB86960}" destId="{EFBB5A2A-F254-4EA1-B878-448F1B47050C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D0B1CC-2FDD-4852-B3C8-E863C012CAA5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8B0E4E3F-9C11-412D-8141-66E302F49713}">
      <dgm:prSet phldrT="[Текст]"/>
      <dgm:spPr/>
      <dgm:t>
        <a:bodyPr/>
        <a:lstStyle/>
        <a:p>
          <a:r>
            <a:rPr lang="ru-RU" dirty="0" smtClean="0"/>
            <a:t>Лиса ищет лисёнка. Вот её лисёнок.</a:t>
          </a:r>
          <a:endParaRPr lang="ru-RU" dirty="0"/>
        </a:p>
      </dgm:t>
    </dgm:pt>
    <dgm:pt modelId="{DE50A20A-2C9C-4201-B32E-E73360DB1A1E}" type="parTrans" cxnId="{52E79B7B-CE8F-4645-A458-B953CB35E391}">
      <dgm:prSet/>
      <dgm:spPr/>
      <dgm:t>
        <a:bodyPr/>
        <a:lstStyle/>
        <a:p>
          <a:endParaRPr lang="ru-RU"/>
        </a:p>
      </dgm:t>
    </dgm:pt>
    <dgm:pt modelId="{B98A0AC9-BC90-4C25-8310-D3E1C96C8493}" type="sibTrans" cxnId="{52E79B7B-CE8F-4645-A458-B953CB35E391}">
      <dgm:prSet/>
      <dgm:spPr/>
      <dgm:t>
        <a:bodyPr/>
        <a:lstStyle/>
        <a:p>
          <a:endParaRPr lang="ru-RU"/>
        </a:p>
      </dgm:t>
    </dgm:pt>
    <dgm:pt modelId="{33FA85AA-AA47-4F41-AC5A-8263D7E3F96A}" type="pres">
      <dgm:prSet presAssocID="{43D0B1CC-2FDD-4852-B3C8-E863C012CAA5}" presName="Name0" presStyleCnt="0">
        <dgm:presLayoutVars>
          <dgm:chMax/>
          <dgm:chPref/>
          <dgm:dir/>
        </dgm:presLayoutVars>
      </dgm:prSet>
      <dgm:spPr/>
    </dgm:pt>
    <dgm:pt modelId="{466DCF0D-0BE3-41AE-B3B0-254D142C14A3}" type="pres">
      <dgm:prSet presAssocID="{8B0E4E3F-9C11-412D-8141-66E302F49713}" presName="composite" presStyleCnt="0">
        <dgm:presLayoutVars>
          <dgm:chMax val="1"/>
          <dgm:chPref val="1"/>
        </dgm:presLayoutVars>
      </dgm:prSet>
      <dgm:spPr/>
    </dgm:pt>
    <dgm:pt modelId="{123B50D9-88DD-4D26-AAF7-C2DF93269303}" type="pres">
      <dgm:prSet presAssocID="{8B0E4E3F-9C11-412D-8141-66E302F49713}" presName="Accent" presStyleLbl="trAlignAcc1" presStyleIdx="0" presStyleCnt="1">
        <dgm:presLayoutVars>
          <dgm:chMax val="0"/>
          <dgm:chPref val="0"/>
        </dgm:presLayoutVars>
      </dgm:prSet>
      <dgm:spPr/>
    </dgm:pt>
    <dgm:pt modelId="{DCCB8B8F-8A58-4CB8-9B22-B486E05DA691}" type="pres">
      <dgm:prSet presAssocID="{8B0E4E3F-9C11-412D-8141-66E302F49713}" presName="Image" presStyleLbl="alignImgPlace1" presStyleIdx="0" presStyleCnt="1" custAng="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extLst>
        <a:ext uri="{E40237B7-FDA0-4F09-8148-C483321AD2D9}">
          <dgm14:cNvPr xmlns:dgm14="http://schemas.microsoft.com/office/drawing/2010/diagram" id="0" name="" descr="C:\Users\Елена Юрьевна\Downloads\1682537431_furman-top-p-khitrii-lis-art-oboi-48.png"/>
        </a:ext>
      </dgm:extLst>
    </dgm:pt>
    <dgm:pt modelId="{E6BFD649-9661-46A1-AB6D-5E3EA74A0C2A}" type="pres">
      <dgm:prSet presAssocID="{8B0E4E3F-9C11-412D-8141-66E302F49713}" presName="ChildComposite" presStyleCnt="0"/>
      <dgm:spPr/>
    </dgm:pt>
    <dgm:pt modelId="{E21D4B2A-79BC-4B20-A72E-C1D34B4CA65E}" type="pres">
      <dgm:prSet presAssocID="{8B0E4E3F-9C11-412D-8141-66E302F4971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A94DB75-BC7D-4788-B431-194062D2DDEF}" type="pres">
      <dgm:prSet presAssocID="{8B0E4E3F-9C11-412D-8141-66E302F49713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225785-26FF-4588-A54D-458353DE8044}" type="presOf" srcId="{8B0E4E3F-9C11-412D-8141-66E302F49713}" destId="{FA94DB75-BC7D-4788-B431-194062D2DDEF}" srcOrd="0" destOrd="0" presId="urn:microsoft.com/office/officeart/2008/layout/CaptionedPictures"/>
    <dgm:cxn modelId="{36AF345A-2F4A-4A51-8BF5-B44F1B056927}" type="presOf" srcId="{43D0B1CC-2FDD-4852-B3C8-E863C012CAA5}" destId="{33FA85AA-AA47-4F41-AC5A-8263D7E3F96A}" srcOrd="0" destOrd="0" presId="urn:microsoft.com/office/officeart/2008/layout/CaptionedPictures"/>
    <dgm:cxn modelId="{52E79B7B-CE8F-4645-A458-B953CB35E391}" srcId="{43D0B1CC-2FDD-4852-B3C8-E863C012CAA5}" destId="{8B0E4E3F-9C11-412D-8141-66E302F49713}" srcOrd="0" destOrd="0" parTransId="{DE50A20A-2C9C-4201-B32E-E73360DB1A1E}" sibTransId="{B98A0AC9-BC90-4C25-8310-D3E1C96C8493}"/>
    <dgm:cxn modelId="{3C8D1F5F-FA2A-4A1A-8C8F-C1CF66E3B152}" type="presParOf" srcId="{33FA85AA-AA47-4F41-AC5A-8263D7E3F96A}" destId="{466DCF0D-0BE3-41AE-B3B0-254D142C14A3}" srcOrd="0" destOrd="0" presId="urn:microsoft.com/office/officeart/2008/layout/CaptionedPictures"/>
    <dgm:cxn modelId="{E6469E56-1CDA-4634-AA87-CF0A7AC78F6C}" type="presParOf" srcId="{466DCF0D-0BE3-41AE-B3B0-254D142C14A3}" destId="{123B50D9-88DD-4D26-AAF7-C2DF93269303}" srcOrd="0" destOrd="0" presId="urn:microsoft.com/office/officeart/2008/layout/CaptionedPictures"/>
    <dgm:cxn modelId="{6011EB9A-3C03-4542-8CED-11DFA5A7076C}" type="presParOf" srcId="{466DCF0D-0BE3-41AE-B3B0-254D142C14A3}" destId="{DCCB8B8F-8A58-4CB8-9B22-B486E05DA691}" srcOrd="1" destOrd="0" presId="urn:microsoft.com/office/officeart/2008/layout/CaptionedPictures"/>
    <dgm:cxn modelId="{9C99E19E-3790-499D-BF26-6DF84A393F56}" type="presParOf" srcId="{466DCF0D-0BE3-41AE-B3B0-254D142C14A3}" destId="{E6BFD649-9661-46A1-AB6D-5E3EA74A0C2A}" srcOrd="2" destOrd="0" presId="urn:microsoft.com/office/officeart/2008/layout/CaptionedPictures"/>
    <dgm:cxn modelId="{7B632741-6F36-4C65-8B21-2D9C056DCD51}" type="presParOf" srcId="{E6BFD649-9661-46A1-AB6D-5E3EA74A0C2A}" destId="{E21D4B2A-79BC-4B20-A72E-C1D34B4CA65E}" srcOrd="0" destOrd="0" presId="urn:microsoft.com/office/officeart/2008/layout/CaptionedPictures"/>
    <dgm:cxn modelId="{4C35C2CA-D217-4EDD-A879-F0846C84E548}" type="presParOf" srcId="{E6BFD649-9661-46A1-AB6D-5E3EA74A0C2A}" destId="{FA94DB75-BC7D-4788-B431-194062D2DDEF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07B749-88AB-4132-878A-D09DD5E4B4ED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526DB2E0-4D80-49E1-904E-0636220439A3}">
      <dgm:prSet phldrT="[Текст]"/>
      <dgm:spPr/>
      <dgm:t>
        <a:bodyPr/>
        <a:lstStyle/>
        <a:p>
          <a:r>
            <a:rPr lang="ru-RU" dirty="0" smtClean="0"/>
            <a:t>Медведица ищет медвежонка. Вот её медвежонок.</a:t>
          </a:r>
          <a:endParaRPr lang="ru-RU" dirty="0"/>
        </a:p>
      </dgm:t>
    </dgm:pt>
    <dgm:pt modelId="{F547CF15-C630-4FE6-9945-A99EDBAF20F0}" type="parTrans" cxnId="{8E8B8C46-9A40-4DE7-9A12-99CF10FDE971}">
      <dgm:prSet/>
      <dgm:spPr/>
      <dgm:t>
        <a:bodyPr/>
        <a:lstStyle/>
        <a:p>
          <a:endParaRPr lang="ru-RU"/>
        </a:p>
      </dgm:t>
    </dgm:pt>
    <dgm:pt modelId="{5C6FD6E3-3B05-44C7-9F36-0204387BF764}" type="sibTrans" cxnId="{8E8B8C46-9A40-4DE7-9A12-99CF10FDE971}">
      <dgm:prSet/>
      <dgm:spPr/>
      <dgm:t>
        <a:bodyPr/>
        <a:lstStyle/>
        <a:p>
          <a:endParaRPr lang="ru-RU"/>
        </a:p>
      </dgm:t>
    </dgm:pt>
    <dgm:pt modelId="{DCA93420-6DFE-4DFB-A086-E0716DE61B59}" type="pres">
      <dgm:prSet presAssocID="{3B07B749-88AB-4132-878A-D09DD5E4B4ED}" presName="Name0" presStyleCnt="0">
        <dgm:presLayoutVars>
          <dgm:chMax/>
          <dgm:chPref/>
          <dgm:dir/>
        </dgm:presLayoutVars>
      </dgm:prSet>
      <dgm:spPr/>
    </dgm:pt>
    <dgm:pt modelId="{3605E4A6-3B05-4E1B-9E5D-543381E88221}" type="pres">
      <dgm:prSet presAssocID="{526DB2E0-4D80-49E1-904E-0636220439A3}" presName="composite" presStyleCnt="0">
        <dgm:presLayoutVars>
          <dgm:chMax val="1"/>
          <dgm:chPref val="1"/>
        </dgm:presLayoutVars>
      </dgm:prSet>
      <dgm:spPr/>
    </dgm:pt>
    <dgm:pt modelId="{90559A8D-6815-489D-8173-8D3E181D56FA}" type="pres">
      <dgm:prSet presAssocID="{526DB2E0-4D80-49E1-904E-0636220439A3}" presName="Accent" presStyleLbl="trAlignAcc1" presStyleIdx="0" presStyleCnt="1">
        <dgm:presLayoutVars>
          <dgm:chMax val="0"/>
          <dgm:chPref val="0"/>
        </dgm:presLayoutVars>
      </dgm:prSet>
      <dgm:spPr/>
    </dgm:pt>
    <dgm:pt modelId="{07A5CFB7-6EEF-47A8-82F0-1BBFF87FFB91}" type="pres">
      <dgm:prSet presAssocID="{526DB2E0-4D80-49E1-904E-0636220439A3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C:\Users\Елена Юрьевна\Downloads\1661895881_35-pofoto-club-p-medveditsa-zheltaya-44.jpg"/>
        </a:ext>
      </dgm:extLst>
    </dgm:pt>
    <dgm:pt modelId="{0341FD75-30D0-4731-9893-CC8E448B0D3C}" type="pres">
      <dgm:prSet presAssocID="{526DB2E0-4D80-49E1-904E-0636220439A3}" presName="ChildComposite" presStyleCnt="0"/>
      <dgm:spPr/>
    </dgm:pt>
    <dgm:pt modelId="{F2847938-327D-467B-89A1-EE4BD99BC5D5}" type="pres">
      <dgm:prSet presAssocID="{526DB2E0-4D80-49E1-904E-0636220439A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E746801-E3B2-46FD-BD86-85F6254031FE}" type="pres">
      <dgm:prSet presAssocID="{526DB2E0-4D80-49E1-904E-0636220439A3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B8C46-9A40-4DE7-9A12-99CF10FDE971}" srcId="{3B07B749-88AB-4132-878A-D09DD5E4B4ED}" destId="{526DB2E0-4D80-49E1-904E-0636220439A3}" srcOrd="0" destOrd="0" parTransId="{F547CF15-C630-4FE6-9945-A99EDBAF20F0}" sibTransId="{5C6FD6E3-3B05-44C7-9F36-0204387BF764}"/>
    <dgm:cxn modelId="{EA187C77-67C2-441C-9512-9799C7B7FA8C}" type="presOf" srcId="{3B07B749-88AB-4132-878A-D09DD5E4B4ED}" destId="{DCA93420-6DFE-4DFB-A086-E0716DE61B59}" srcOrd="0" destOrd="0" presId="urn:microsoft.com/office/officeart/2008/layout/CaptionedPictures"/>
    <dgm:cxn modelId="{7316C2D8-20DD-497C-BAB4-DC2614BA9F3B}" type="presOf" srcId="{526DB2E0-4D80-49E1-904E-0636220439A3}" destId="{7E746801-E3B2-46FD-BD86-85F6254031FE}" srcOrd="0" destOrd="0" presId="urn:microsoft.com/office/officeart/2008/layout/CaptionedPictures"/>
    <dgm:cxn modelId="{3DAE0107-7CFA-4377-A778-26834AB0A6E6}" type="presParOf" srcId="{DCA93420-6DFE-4DFB-A086-E0716DE61B59}" destId="{3605E4A6-3B05-4E1B-9E5D-543381E88221}" srcOrd="0" destOrd="0" presId="urn:microsoft.com/office/officeart/2008/layout/CaptionedPictures"/>
    <dgm:cxn modelId="{CBFFCB59-E46D-41C3-9B4C-3260A4995B3F}" type="presParOf" srcId="{3605E4A6-3B05-4E1B-9E5D-543381E88221}" destId="{90559A8D-6815-489D-8173-8D3E181D56FA}" srcOrd="0" destOrd="0" presId="urn:microsoft.com/office/officeart/2008/layout/CaptionedPictures"/>
    <dgm:cxn modelId="{F542FF14-B218-4A3A-A334-560AF2F4F414}" type="presParOf" srcId="{3605E4A6-3B05-4E1B-9E5D-543381E88221}" destId="{07A5CFB7-6EEF-47A8-82F0-1BBFF87FFB91}" srcOrd="1" destOrd="0" presId="urn:microsoft.com/office/officeart/2008/layout/CaptionedPictures"/>
    <dgm:cxn modelId="{951436EC-221C-4427-8EFE-699666018F46}" type="presParOf" srcId="{3605E4A6-3B05-4E1B-9E5D-543381E88221}" destId="{0341FD75-30D0-4731-9893-CC8E448B0D3C}" srcOrd="2" destOrd="0" presId="urn:microsoft.com/office/officeart/2008/layout/CaptionedPictures"/>
    <dgm:cxn modelId="{6E102798-2038-482D-86B8-0BA27EC8434D}" type="presParOf" srcId="{0341FD75-30D0-4731-9893-CC8E448B0D3C}" destId="{F2847938-327D-467B-89A1-EE4BD99BC5D5}" srcOrd="0" destOrd="0" presId="urn:microsoft.com/office/officeart/2008/layout/CaptionedPictures"/>
    <dgm:cxn modelId="{BFFE7AFC-9CE1-4BF4-BDD7-3E7973A4FDC7}" type="presParOf" srcId="{0341FD75-30D0-4731-9893-CC8E448B0D3C}" destId="{7E746801-E3B2-46FD-BD86-85F6254031FE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3EE87A-3E71-4884-8F24-A313A2B5D84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246CF07A-F836-4149-80D2-3FC904C3CDDD}">
      <dgm:prSet phldrT="[Текст]" custT="1"/>
      <dgm:spPr/>
      <dgm:t>
        <a:bodyPr/>
        <a:lstStyle/>
        <a:p>
          <a:r>
            <a:rPr lang="ru-RU" sz="800" dirty="0" smtClean="0"/>
            <a:t>Белка ищет бельчонка. Вот её бельчонок</a:t>
          </a:r>
          <a:r>
            <a:rPr lang="ru-RU" sz="600" dirty="0" smtClean="0"/>
            <a:t>.</a:t>
          </a:r>
          <a:endParaRPr lang="ru-RU" sz="600" dirty="0"/>
        </a:p>
      </dgm:t>
    </dgm:pt>
    <dgm:pt modelId="{D9FFCFF0-C74A-4E8E-A550-38CCD14E5617}" type="parTrans" cxnId="{DE79FAFF-E3B1-45C1-9F08-56E041EEA22C}">
      <dgm:prSet/>
      <dgm:spPr/>
      <dgm:t>
        <a:bodyPr/>
        <a:lstStyle/>
        <a:p>
          <a:endParaRPr lang="ru-RU"/>
        </a:p>
      </dgm:t>
    </dgm:pt>
    <dgm:pt modelId="{EC92041D-353B-4DE2-8D6F-6E0BAD942FB2}" type="sibTrans" cxnId="{DE79FAFF-E3B1-45C1-9F08-56E041EEA22C}">
      <dgm:prSet/>
      <dgm:spPr/>
      <dgm:t>
        <a:bodyPr/>
        <a:lstStyle/>
        <a:p>
          <a:endParaRPr lang="ru-RU"/>
        </a:p>
      </dgm:t>
    </dgm:pt>
    <dgm:pt modelId="{58C985E1-FB28-4DE6-B317-FA59405CA2C7}" type="pres">
      <dgm:prSet presAssocID="{6E3EE87A-3E71-4884-8F24-A313A2B5D84E}" presName="Name0" presStyleCnt="0">
        <dgm:presLayoutVars>
          <dgm:chMax/>
          <dgm:chPref/>
          <dgm:dir/>
        </dgm:presLayoutVars>
      </dgm:prSet>
      <dgm:spPr/>
    </dgm:pt>
    <dgm:pt modelId="{666CE3C8-04B6-46D9-9EED-115D3FD63B49}" type="pres">
      <dgm:prSet presAssocID="{246CF07A-F836-4149-80D2-3FC904C3CDDD}" presName="composite" presStyleCnt="0">
        <dgm:presLayoutVars>
          <dgm:chMax val="1"/>
          <dgm:chPref val="1"/>
        </dgm:presLayoutVars>
      </dgm:prSet>
      <dgm:spPr/>
    </dgm:pt>
    <dgm:pt modelId="{786F5CF2-2202-4FE7-9691-EB4E3E3C8C3B}" type="pres">
      <dgm:prSet presAssocID="{246CF07A-F836-4149-80D2-3FC904C3CDDD}" presName="Accent" presStyleLbl="trAlignAcc1" presStyleIdx="0" presStyleCnt="1">
        <dgm:presLayoutVars>
          <dgm:chMax val="0"/>
          <dgm:chPref val="0"/>
        </dgm:presLayoutVars>
      </dgm:prSet>
      <dgm:spPr/>
    </dgm:pt>
    <dgm:pt modelId="{4CCBE5A5-888F-4997-BBF4-6E0276C716A7}" type="pres">
      <dgm:prSet presAssocID="{246CF07A-F836-4149-80D2-3FC904C3CDDD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:\Users\Елена Юрьевна\Downloads\1680605953_animals-pibig-info-p-belchonok-zhivotnie-vkontakte-73.jpg"/>
        </a:ext>
      </dgm:extLst>
    </dgm:pt>
    <dgm:pt modelId="{19F7EA40-3A5C-4EFD-803D-FD8D937F0942}" type="pres">
      <dgm:prSet presAssocID="{246CF07A-F836-4149-80D2-3FC904C3CDDD}" presName="ChildComposite" presStyleCnt="0"/>
      <dgm:spPr/>
    </dgm:pt>
    <dgm:pt modelId="{28B6B80D-444B-4ED6-AB33-C3A43F9C8443}" type="pres">
      <dgm:prSet presAssocID="{246CF07A-F836-4149-80D2-3FC904C3CDD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E0340AA-74D1-40D0-9EEF-72A403A215CC}" type="pres">
      <dgm:prSet presAssocID="{246CF07A-F836-4149-80D2-3FC904C3CDDD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79FAFF-E3B1-45C1-9F08-56E041EEA22C}" srcId="{6E3EE87A-3E71-4884-8F24-A313A2B5D84E}" destId="{246CF07A-F836-4149-80D2-3FC904C3CDDD}" srcOrd="0" destOrd="0" parTransId="{D9FFCFF0-C74A-4E8E-A550-38CCD14E5617}" sibTransId="{EC92041D-353B-4DE2-8D6F-6E0BAD942FB2}"/>
    <dgm:cxn modelId="{09A6C94D-6FA0-4C8E-A7EF-7546294ECE61}" type="presOf" srcId="{246CF07A-F836-4149-80D2-3FC904C3CDDD}" destId="{9E0340AA-74D1-40D0-9EEF-72A403A215CC}" srcOrd="0" destOrd="0" presId="urn:microsoft.com/office/officeart/2008/layout/CaptionedPictures"/>
    <dgm:cxn modelId="{6D163010-EA4C-494E-8878-B869A8DFAD6E}" type="presOf" srcId="{6E3EE87A-3E71-4884-8F24-A313A2B5D84E}" destId="{58C985E1-FB28-4DE6-B317-FA59405CA2C7}" srcOrd="0" destOrd="0" presId="urn:microsoft.com/office/officeart/2008/layout/CaptionedPictures"/>
    <dgm:cxn modelId="{724E20F4-07B8-49CE-9897-5652033D141C}" type="presParOf" srcId="{58C985E1-FB28-4DE6-B317-FA59405CA2C7}" destId="{666CE3C8-04B6-46D9-9EED-115D3FD63B49}" srcOrd="0" destOrd="0" presId="urn:microsoft.com/office/officeart/2008/layout/CaptionedPictures"/>
    <dgm:cxn modelId="{960A1B5E-EC65-4EFB-A6AA-7C1EFD4E6562}" type="presParOf" srcId="{666CE3C8-04B6-46D9-9EED-115D3FD63B49}" destId="{786F5CF2-2202-4FE7-9691-EB4E3E3C8C3B}" srcOrd="0" destOrd="0" presId="urn:microsoft.com/office/officeart/2008/layout/CaptionedPictures"/>
    <dgm:cxn modelId="{7240B4E0-39A4-4B28-AEC0-00BE6F425A16}" type="presParOf" srcId="{666CE3C8-04B6-46D9-9EED-115D3FD63B49}" destId="{4CCBE5A5-888F-4997-BBF4-6E0276C716A7}" srcOrd="1" destOrd="0" presId="urn:microsoft.com/office/officeart/2008/layout/CaptionedPictures"/>
    <dgm:cxn modelId="{AF7B392E-A4CF-4096-877B-B6635A60F017}" type="presParOf" srcId="{666CE3C8-04B6-46D9-9EED-115D3FD63B49}" destId="{19F7EA40-3A5C-4EFD-803D-FD8D937F0942}" srcOrd="2" destOrd="0" presId="urn:microsoft.com/office/officeart/2008/layout/CaptionedPictures"/>
    <dgm:cxn modelId="{88381470-5996-4C81-B9E0-BC140C8DD460}" type="presParOf" srcId="{19F7EA40-3A5C-4EFD-803D-FD8D937F0942}" destId="{28B6B80D-444B-4ED6-AB33-C3A43F9C8443}" srcOrd="0" destOrd="0" presId="urn:microsoft.com/office/officeart/2008/layout/CaptionedPictures"/>
    <dgm:cxn modelId="{5C5A7785-44DF-455E-B0CA-74EFF09EC231}" type="presParOf" srcId="{19F7EA40-3A5C-4EFD-803D-FD8D937F0942}" destId="{9E0340AA-74D1-40D0-9EEF-72A403A215CC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DDDEFE-642C-4089-B29E-477CC9B408F4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207FED01-48E7-42E5-8EC6-816016360123}">
      <dgm:prSet phldrT="[Текст]" custT="1"/>
      <dgm:spPr/>
      <dgm:t>
        <a:bodyPr/>
        <a:lstStyle/>
        <a:p>
          <a:r>
            <a:rPr lang="ru-RU" sz="800" dirty="0" smtClean="0"/>
            <a:t>Собака ищет щенка. Вот её щенок.</a:t>
          </a:r>
          <a:endParaRPr lang="ru-RU" sz="800" dirty="0"/>
        </a:p>
      </dgm:t>
    </dgm:pt>
    <dgm:pt modelId="{31EBBEF8-B0ED-418E-B5D2-178D32F79286}" type="parTrans" cxnId="{712E29C4-5F04-4D5A-850F-FF71BEC4CFD1}">
      <dgm:prSet/>
      <dgm:spPr/>
      <dgm:t>
        <a:bodyPr/>
        <a:lstStyle/>
        <a:p>
          <a:endParaRPr lang="ru-RU"/>
        </a:p>
      </dgm:t>
    </dgm:pt>
    <dgm:pt modelId="{7AB0F0E5-1351-40B3-8D05-2F000FA4F011}" type="sibTrans" cxnId="{712E29C4-5F04-4D5A-850F-FF71BEC4CFD1}">
      <dgm:prSet/>
      <dgm:spPr/>
      <dgm:t>
        <a:bodyPr/>
        <a:lstStyle/>
        <a:p>
          <a:endParaRPr lang="ru-RU"/>
        </a:p>
      </dgm:t>
    </dgm:pt>
    <dgm:pt modelId="{9EA14527-CC6D-41EE-BA41-02A74041864E}" type="pres">
      <dgm:prSet presAssocID="{84DDDEFE-642C-4089-B29E-477CC9B408F4}" presName="Name0" presStyleCnt="0">
        <dgm:presLayoutVars>
          <dgm:chMax/>
          <dgm:chPref/>
          <dgm:dir/>
        </dgm:presLayoutVars>
      </dgm:prSet>
      <dgm:spPr/>
    </dgm:pt>
    <dgm:pt modelId="{578DCFCF-D2FD-45C6-BB75-1C3CF35312D7}" type="pres">
      <dgm:prSet presAssocID="{207FED01-48E7-42E5-8EC6-816016360123}" presName="composite" presStyleCnt="0">
        <dgm:presLayoutVars>
          <dgm:chMax val="1"/>
          <dgm:chPref val="1"/>
        </dgm:presLayoutVars>
      </dgm:prSet>
      <dgm:spPr/>
    </dgm:pt>
    <dgm:pt modelId="{07A2796D-EC36-4E58-8B51-45E39FA9A559}" type="pres">
      <dgm:prSet presAssocID="{207FED01-48E7-42E5-8EC6-816016360123}" presName="Accent" presStyleLbl="trAlignAcc1" presStyleIdx="0" presStyleCnt="1">
        <dgm:presLayoutVars>
          <dgm:chMax val="0"/>
          <dgm:chPref val="0"/>
        </dgm:presLayoutVars>
      </dgm:prSet>
      <dgm:spPr/>
    </dgm:pt>
    <dgm:pt modelId="{1223DBCA-E150-422C-9D50-F545D6787084}" type="pres">
      <dgm:prSet presAssocID="{207FED01-48E7-42E5-8EC6-816016360123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C:\Users\Елена Юрьевна\Downloads\1600x1200-px-animals-dogs-golden-retriever-1643099.jpg"/>
        </a:ext>
      </dgm:extLst>
    </dgm:pt>
    <dgm:pt modelId="{301293F6-9991-4C1A-B2E1-8F36A323BDE9}" type="pres">
      <dgm:prSet presAssocID="{207FED01-48E7-42E5-8EC6-816016360123}" presName="ChildComposite" presStyleCnt="0"/>
      <dgm:spPr/>
    </dgm:pt>
    <dgm:pt modelId="{67E6323B-811A-4B6A-BA5A-37D6D22926F1}" type="pres">
      <dgm:prSet presAssocID="{207FED01-48E7-42E5-8EC6-81601636012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21BF995-E7B0-42ED-B160-196F9EF00187}" type="pres">
      <dgm:prSet presAssocID="{207FED01-48E7-42E5-8EC6-816016360123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B75CA2-2EC8-4C13-A105-F7A8DEF194C4}" type="presOf" srcId="{207FED01-48E7-42E5-8EC6-816016360123}" destId="{921BF995-E7B0-42ED-B160-196F9EF00187}" srcOrd="0" destOrd="0" presId="urn:microsoft.com/office/officeart/2008/layout/CaptionedPictures"/>
    <dgm:cxn modelId="{712E29C4-5F04-4D5A-850F-FF71BEC4CFD1}" srcId="{84DDDEFE-642C-4089-B29E-477CC9B408F4}" destId="{207FED01-48E7-42E5-8EC6-816016360123}" srcOrd="0" destOrd="0" parTransId="{31EBBEF8-B0ED-418E-B5D2-178D32F79286}" sibTransId="{7AB0F0E5-1351-40B3-8D05-2F000FA4F011}"/>
    <dgm:cxn modelId="{AAA754D8-B8A3-4BBC-BF75-49EE3BFA88D1}" type="presOf" srcId="{84DDDEFE-642C-4089-B29E-477CC9B408F4}" destId="{9EA14527-CC6D-41EE-BA41-02A74041864E}" srcOrd="0" destOrd="0" presId="urn:microsoft.com/office/officeart/2008/layout/CaptionedPictures"/>
    <dgm:cxn modelId="{9A5A4E6D-DB95-405A-A18F-A8BDD2B58046}" type="presParOf" srcId="{9EA14527-CC6D-41EE-BA41-02A74041864E}" destId="{578DCFCF-D2FD-45C6-BB75-1C3CF35312D7}" srcOrd="0" destOrd="0" presId="urn:microsoft.com/office/officeart/2008/layout/CaptionedPictures"/>
    <dgm:cxn modelId="{34B9B939-DC97-4182-AC84-B83B037A77CA}" type="presParOf" srcId="{578DCFCF-D2FD-45C6-BB75-1C3CF35312D7}" destId="{07A2796D-EC36-4E58-8B51-45E39FA9A559}" srcOrd="0" destOrd="0" presId="urn:microsoft.com/office/officeart/2008/layout/CaptionedPictures"/>
    <dgm:cxn modelId="{1D39314B-7C3E-4C07-B2B8-1F9FDE2D7B0A}" type="presParOf" srcId="{578DCFCF-D2FD-45C6-BB75-1C3CF35312D7}" destId="{1223DBCA-E150-422C-9D50-F545D6787084}" srcOrd="1" destOrd="0" presId="urn:microsoft.com/office/officeart/2008/layout/CaptionedPictures"/>
    <dgm:cxn modelId="{8113F534-8035-476D-AF76-4023E9FFA60D}" type="presParOf" srcId="{578DCFCF-D2FD-45C6-BB75-1C3CF35312D7}" destId="{301293F6-9991-4C1A-B2E1-8F36A323BDE9}" srcOrd="2" destOrd="0" presId="urn:microsoft.com/office/officeart/2008/layout/CaptionedPictures"/>
    <dgm:cxn modelId="{139876D5-8A57-4436-A47A-36F7005BCDF8}" type="presParOf" srcId="{301293F6-9991-4C1A-B2E1-8F36A323BDE9}" destId="{67E6323B-811A-4B6A-BA5A-37D6D22926F1}" srcOrd="0" destOrd="0" presId="urn:microsoft.com/office/officeart/2008/layout/CaptionedPictures"/>
    <dgm:cxn modelId="{EFA187E7-67F8-4130-BAD4-1DD60B0D9B11}" type="presParOf" srcId="{301293F6-9991-4C1A-B2E1-8F36A323BDE9}" destId="{921BF995-E7B0-42ED-B160-196F9EF0018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0E3A02-7C74-4AD8-8F1B-574E06B14AF0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ED33D02A-9D6A-413F-AAEA-F5B5E0432725}">
      <dgm:prSet phldrT="[Текст]" custT="1"/>
      <dgm:spPr/>
      <dgm:t>
        <a:bodyPr/>
        <a:lstStyle/>
        <a:p>
          <a:r>
            <a:rPr lang="ru-RU" sz="800" dirty="0" smtClean="0"/>
            <a:t>Волчица ищет волчонка. Вот её волчонок.</a:t>
          </a:r>
          <a:endParaRPr lang="ru-RU" sz="800" dirty="0"/>
        </a:p>
      </dgm:t>
    </dgm:pt>
    <dgm:pt modelId="{D34A2007-E789-495A-AEC9-4A8060C9715D}" type="parTrans" cxnId="{7758FEEB-BCFA-468F-AE66-4E1F7DEFDF90}">
      <dgm:prSet/>
      <dgm:spPr/>
      <dgm:t>
        <a:bodyPr/>
        <a:lstStyle/>
        <a:p>
          <a:endParaRPr lang="ru-RU"/>
        </a:p>
      </dgm:t>
    </dgm:pt>
    <dgm:pt modelId="{212296FB-03C4-45AE-8B26-96EEA37947F8}" type="sibTrans" cxnId="{7758FEEB-BCFA-468F-AE66-4E1F7DEFDF90}">
      <dgm:prSet/>
      <dgm:spPr/>
      <dgm:t>
        <a:bodyPr/>
        <a:lstStyle/>
        <a:p>
          <a:endParaRPr lang="ru-RU"/>
        </a:p>
      </dgm:t>
    </dgm:pt>
    <dgm:pt modelId="{92D03E8A-CED0-4E28-92F5-21111609F3A9}" type="pres">
      <dgm:prSet presAssocID="{BD0E3A02-7C74-4AD8-8F1B-574E06B14AF0}" presName="Name0" presStyleCnt="0">
        <dgm:presLayoutVars>
          <dgm:chMax/>
          <dgm:chPref/>
          <dgm:dir/>
        </dgm:presLayoutVars>
      </dgm:prSet>
      <dgm:spPr/>
    </dgm:pt>
    <dgm:pt modelId="{747733FB-B87A-4C53-BF6A-B11FA92BAF15}" type="pres">
      <dgm:prSet presAssocID="{ED33D02A-9D6A-413F-AAEA-F5B5E0432725}" presName="composite" presStyleCnt="0">
        <dgm:presLayoutVars>
          <dgm:chMax val="1"/>
          <dgm:chPref val="1"/>
        </dgm:presLayoutVars>
      </dgm:prSet>
      <dgm:spPr/>
    </dgm:pt>
    <dgm:pt modelId="{557F7068-AFC7-4BB5-9204-0BFAF901FA51}" type="pres">
      <dgm:prSet presAssocID="{ED33D02A-9D6A-413F-AAEA-F5B5E0432725}" presName="Accent" presStyleLbl="trAlignAcc1" presStyleIdx="0" presStyleCnt="1" custLinFactNeighborX="-1954" custLinFactNeighborY="5839">
        <dgm:presLayoutVars>
          <dgm:chMax val="0"/>
          <dgm:chPref val="0"/>
        </dgm:presLayoutVars>
      </dgm:prSet>
      <dgm:spPr/>
    </dgm:pt>
    <dgm:pt modelId="{5E8A3E50-7C5D-4D57-A9A4-4629311F4C53}" type="pres">
      <dgm:prSet presAssocID="{ED33D02A-9D6A-413F-AAEA-F5B5E0432725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C:\Users\Елена Юрьевна\Downloads\4fc182d80d4ac0d3dded5d51952988f1.jpg"/>
        </a:ext>
      </dgm:extLst>
    </dgm:pt>
    <dgm:pt modelId="{70E9E6EB-840D-4121-ACBC-F809F09358CF}" type="pres">
      <dgm:prSet presAssocID="{ED33D02A-9D6A-413F-AAEA-F5B5E0432725}" presName="ChildComposite" presStyleCnt="0"/>
      <dgm:spPr/>
    </dgm:pt>
    <dgm:pt modelId="{92A633FD-BC9C-4CFF-A053-2EAE51D1F1A8}" type="pres">
      <dgm:prSet presAssocID="{ED33D02A-9D6A-413F-AAEA-F5B5E043272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60CA97D-D443-468B-9611-CD82EECC4C47}" type="pres">
      <dgm:prSet presAssocID="{ED33D02A-9D6A-413F-AAEA-F5B5E0432725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D0C59E-AF10-46E9-9327-5E44670908FF}" type="presOf" srcId="{BD0E3A02-7C74-4AD8-8F1B-574E06B14AF0}" destId="{92D03E8A-CED0-4E28-92F5-21111609F3A9}" srcOrd="0" destOrd="0" presId="urn:microsoft.com/office/officeart/2008/layout/CaptionedPictures"/>
    <dgm:cxn modelId="{6B47BFA8-D7D1-47FF-A123-CD94D7953A6C}" type="presOf" srcId="{ED33D02A-9D6A-413F-AAEA-F5B5E0432725}" destId="{160CA97D-D443-468B-9611-CD82EECC4C47}" srcOrd="0" destOrd="0" presId="urn:microsoft.com/office/officeart/2008/layout/CaptionedPictures"/>
    <dgm:cxn modelId="{7758FEEB-BCFA-468F-AE66-4E1F7DEFDF90}" srcId="{BD0E3A02-7C74-4AD8-8F1B-574E06B14AF0}" destId="{ED33D02A-9D6A-413F-AAEA-F5B5E0432725}" srcOrd="0" destOrd="0" parTransId="{D34A2007-E789-495A-AEC9-4A8060C9715D}" sibTransId="{212296FB-03C4-45AE-8B26-96EEA37947F8}"/>
    <dgm:cxn modelId="{5D9AB814-C1AD-4A46-80EC-35E7DDF5D918}" type="presParOf" srcId="{92D03E8A-CED0-4E28-92F5-21111609F3A9}" destId="{747733FB-B87A-4C53-BF6A-B11FA92BAF15}" srcOrd="0" destOrd="0" presId="urn:microsoft.com/office/officeart/2008/layout/CaptionedPictures"/>
    <dgm:cxn modelId="{3CA1DFAF-C880-43BD-B422-FBBB5D1EA192}" type="presParOf" srcId="{747733FB-B87A-4C53-BF6A-B11FA92BAF15}" destId="{557F7068-AFC7-4BB5-9204-0BFAF901FA51}" srcOrd="0" destOrd="0" presId="urn:microsoft.com/office/officeart/2008/layout/CaptionedPictures"/>
    <dgm:cxn modelId="{C6F70778-3AAA-47FF-A9BC-A5A6AB5139B3}" type="presParOf" srcId="{747733FB-B87A-4C53-BF6A-B11FA92BAF15}" destId="{5E8A3E50-7C5D-4D57-A9A4-4629311F4C53}" srcOrd="1" destOrd="0" presId="urn:microsoft.com/office/officeart/2008/layout/CaptionedPictures"/>
    <dgm:cxn modelId="{2EF3BAD7-9A47-4E46-AA7B-4074C2A1273D}" type="presParOf" srcId="{747733FB-B87A-4C53-BF6A-B11FA92BAF15}" destId="{70E9E6EB-840D-4121-ACBC-F809F09358CF}" srcOrd="2" destOrd="0" presId="urn:microsoft.com/office/officeart/2008/layout/CaptionedPictures"/>
    <dgm:cxn modelId="{522C5456-4AFA-4C3A-A37A-5A3224316105}" type="presParOf" srcId="{70E9E6EB-840D-4121-ACBC-F809F09358CF}" destId="{92A633FD-BC9C-4CFF-A053-2EAE51D1F1A8}" srcOrd="0" destOrd="0" presId="urn:microsoft.com/office/officeart/2008/layout/CaptionedPictures"/>
    <dgm:cxn modelId="{B52D0B42-8541-482B-AAA9-DB81C617A330}" type="presParOf" srcId="{70E9E6EB-840D-4121-ACBC-F809F09358CF}" destId="{160CA97D-D443-468B-9611-CD82EECC4C4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E396F6-6FA1-44F0-9452-75E12354E2CC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1513BFB3-3EE0-4ECB-9939-7C5A1FD50D2F}">
      <dgm:prSet phldrT="[Текст]" custT="1"/>
      <dgm:spPr/>
      <dgm:t>
        <a:bodyPr/>
        <a:lstStyle/>
        <a:p>
          <a:r>
            <a:rPr lang="ru-RU" sz="800" dirty="0" smtClean="0"/>
            <a:t>Корова ищет телёнка. Вот её </a:t>
          </a:r>
          <a:r>
            <a:rPr lang="ru-RU" sz="600" dirty="0" smtClean="0"/>
            <a:t>телёнок.</a:t>
          </a:r>
          <a:endParaRPr lang="ru-RU" sz="600" dirty="0"/>
        </a:p>
      </dgm:t>
    </dgm:pt>
    <dgm:pt modelId="{9AFBEFE3-43C9-4597-87AA-A61004A58CBC}" type="parTrans" cxnId="{94D5CF53-58EC-4AA3-BB81-B1A1B70AC02A}">
      <dgm:prSet/>
      <dgm:spPr/>
      <dgm:t>
        <a:bodyPr/>
        <a:lstStyle/>
        <a:p>
          <a:endParaRPr lang="ru-RU"/>
        </a:p>
      </dgm:t>
    </dgm:pt>
    <dgm:pt modelId="{C5AE038C-D589-488D-A927-075F462E311D}" type="sibTrans" cxnId="{94D5CF53-58EC-4AA3-BB81-B1A1B70AC02A}">
      <dgm:prSet/>
      <dgm:spPr/>
      <dgm:t>
        <a:bodyPr/>
        <a:lstStyle/>
        <a:p>
          <a:endParaRPr lang="ru-RU"/>
        </a:p>
      </dgm:t>
    </dgm:pt>
    <dgm:pt modelId="{AD02B9D7-E52E-451E-A973-3D0C74FC2307}" type="pres">
      <dgm:prSet presAssocID="{FAE396F6-6FA1-44F0-9452-75E12354E2CC}" presName="Name0" presStyleCnt="0">
        <dgm:presLayoutVars>
          <dgm:chMax/>
          <dgm:chPref/>
          <dgm:dir/>
        </dgm:presLayoutVars>
      </dgm:prSet>
      <dgm:spPr/>
    </dgm:pt>
    <dgm:pt modelId="{7E4E83E9-BC04-4BA8-B6C2-E9676CA02F3B}" type="pres">
      <dgm:prSet presAssocID="{1513BFB3-3EE0-4ECB-9939-7C5A1FD50D2F}" presName="composite" presStyleCnt="0">
        <dgm:presLayoutVars>
          <dgm:chMax val="1"/>
          <dgm:chPref val="1"/>
        </dgm:presLayoutVars>
      </dgm:prSet>
      <dgm:spPr/>
    </dgm:pt>
    <dgm:pt modelId="{87648B62-4DF6-4A42-9BF4-2C34135FB9B8}" type="pres">
      <dgm:prSet presAssocID="{1513BFB3-3EE0-4ECB-9939-7C5A1FD50D2F}" presName="Accent" presStyleLbl="trAlignAcc1" presStyleIdx="0" presStyleCnt="1">
        <dgm:presLayoutVars>
          <dgm:chMax val="0"/>
          <dgm:chPref val="0"/>
        </dgm:presLayoutVars>
      </dgm:prSet>
      <dgm:spPr/>
    </dgm:pt>
    <dgm:pt modelId="{EE59967A-7BFA-441E-A0D5-E607D3D0164E}" type="pres">
      <dgm:prSet presAssocID="{1513BFB3-3EE0-4ECB-9939-7C5A1FD50D2F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extLst>
        <a:ext uri="{E40237B7-FDA0-4F09-8148-C483321AD2D9}">
          <dgm14:cNvPr xmlns:dgm14="http://schemas.microsoft.com/office/drawing/2010/diagram" id="0" name="" descr="C:\Users\Елена Юрьевна\Downloads\347916-korova-s-telenkom-28.jpg"/>
        </a:ext>
      </dgm:extLst>
    </dgm:pt>
    <dgm:pt modelId="{57E382E5-F06F-4CE8-8C56-CD0547F30280}" type="pres">
      <dgm:prSet presAssocID="{1513BFB3-3EE0-4ECB-9939-7C5A1FD50D2F}" presName="ChildComposite" presStyleCnt="0"/>
      <dgm:spPr/>
    </dgm:pt>
    <dgm:pt modelId="{AF21FBE5-4C3A-46B3-B904-8653C3AE5C86}" type="pres">
      <dgm:prSet presAssocID="{1513BFB3-3EE0-4ECB-9939-7C5A1FD50D2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C098BFA-F9B5-4104-8B65-ED916F3DE520}" type="pres">
      <dgm:prSet presAssocID="{1513BFB3-3EE0-4ECB-9939-7C5A1FD50D2F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5FB7F-7CAC-47A0-BBB1-0AC38CAA5DD9}" type="presOf" srcId="{FAE396F6-6FA1-44F0-9452-75E12354E2CC}" destId="{AD02B9D7-E52E-451E-A973-3D0C74FC2307}" srcOrd="0" destOrd="0" presId="urn:microsoft.com/office/officeart/2008/layout/CaptionedPictures"/>
    <dgm:cxn modelId="{94D5CF53-58EC-4AA3-BB81-B1A1B70AC02A}" srcId="{FAE396F6-6FA1-44F0-9452-75E12354E2CC}" destId="{1513BFB3-3EE0-4ECB-9939-7C5A1FD50D2F}" srcOrd="0" destOrd="0" parTransId="{9AFBEFE3-43C9-4597-87AA-A61004A58CBC}" sibTransId="{C5AE038C-D589-488D-A927-075F462E311D}"/>
    <dgm:cxn modelId="{99115554-D537-44F8-8AE6-52231CAF9A11}" type="presOf" srcId="{1513BFB3-3EE0-4ECB-9939-7C5A1FD50D2F}" destId="{9C098BFA-F9B5-4104-8B65-ED916F3DE520}" srcOrd="0" destOrd="0" presId="urn:microsoft.com/office/officeart/2008/layout/CaptionedPictures"/>
    <dgm:cxn modelId="{B108BB77-4799-45E2-9B28-D995E54A9E9E}" type="presParOf" srcId="{AD02B9D7-E52E-451E-A973-3D0C74FC2307}" destId="{7E4E83E9-BC04-4BA8-B6C2-E9676CA02F3B}" srcOrd="0" destOrd="0" presId="urn:microsoft.com/office/officeart/2008/layout/CaptionedPictures"/>
    <dgm:cxn modelId="{C941C99F-B116-41D3-8E88-68ACA4C1F19E}" type="presParOf" srcId="{7E4E83E9-BC04-4BA8-B6C2-E9676CA02F3B}" destId="{87648B62-4DF6-4A42-9BF4-2C34135FB9B8}" srcOrd="0" destOrd="0" presId="urn:microsoft.com/office/officeart/2008/layout/CaptionedPictures"/>
    <dgm:cxn modelId="{2156EE31-C97D-4225-B185-003DBC8D595E}" type="presParOf" srcId="{7E4E83E9-BC04-4BA8-B6C2-E9676CA02F3B}" destId="{EE59967A-7BFA-441E-A0D5-E607D3D0164E}" srcOrd="1" destOrd="0" presId="urn:microsoft.com/office/officeart/2008/layout/CaptionedPictures"/>
    <dgm:cxn modelId="{3BCE902A-9CEC-4D75-A6FB-0029E6BFFFC9}" type="presParOf" srcId="{7E4E83E9-BC04-4BA8-B6C2-E9676CA02F3B}" destId="{57E382E5-F06F-4CE8-8C56-CD0547F30280}" srcOrd="2" destOrd="0" presId="urn:microsoft.com/office/officeart/2008/layout/CaptionedPictures"/>
    <dgm:cxn modelId="{D33FE517-DF60-47EF-A267-F876F855F0BE}" type="presParOf" srcId="{57E382E5-F06F-4CE8-8C56-CD0547F30280}" destId="{AF21FBE5-4C3A-46B3-B904-8653C3AE5C86}" srcOrd="0" destOrd="0" presId="urn:microsoft.com/office/officeart/2008/layout/CaptionedPictures"/>
    <dgm:cxn modelId="{DABB582B-6ED4-4036-8F78-E34B7BF11713}" type="presParOf" srcId="{57E382E5-F06F-4CE8-8C56-CD0547F30280}" destId="{9C098BFA-F9B5-4104-8B65-ED916F3DE520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C914C-E585-45F1-BFE5-F9D26C3958C7}">
      <dsp:nvSpPr>
        <dsp:cNvPr id="0" name=""/>
        <dsp:cNvSpPr/>
      </dsp:nvSpPr>
      <dsp:spPr>
        <a:xfrm>
          <a:off x="66607" y="0"/>
          <a:ext cx="1162929" cy="13681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79177-B9F9-48B0-B1DA-8170E002C22F}">
      <dsp:nvSpPr>
        <dsp:cNvPr id="0" name=""/>
        <dsp:cNvSpPr/>
      </dsp:nvSpPr>
      <dsp:spPr>
        <a:xfrm>
          <a:off x="124753" y="54726"/>
          <a:ext cx="1046636" cy="88929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20A43-DB74-4D12-8C91-244E94EE547E}">
      <dsp:nvSpPr>
        <dsp:cNvPr id="0" name=""/>
        <dsp:cNvSpPr/>
      </dsp:nvSpPr>
      <dsp:spPr>
        <a:xfrm>
          <a:off x="124753" y="944024"/>
          <a:ext cx="1046636" cy="369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Лошадь ищет жеребёнка. Вот </a:t>
          </a:r>
          <a:r>
            <a:rPr lang="ru-RU" sz="700" kern="1200" dirty="0" smtClean="0"/>
            <a:t>её жеребёнок</a:t>
          </a:r>
          <a:r>
            <a:rPr lang="ru-RU" sz="700" kern="1200" dirty="0" smtClean="0"/>
            <a:t>.</a:t>
          </a:r>
          <a:endParaRPr lang="ru-RU" sz="700" kern="1200" dirty="0"/>
        </a:p>
      </dsp:txBody>
      <dsp:txXfrm>
        <a:off x="124753" y="944024"/>
        <a:ext cx="1046636" cy="3694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378A3-97FB-4C85-B76A-53B30F49219B}">
      <dsp:nvSpPr>
        <dsp:cNvPr id="0" name=""/>
        <dsp:cNvSpPr/>
      </dsp:nvSpPr>
      <dsp:spPr>
        <a:xfrm>
          <a:off x="164326" y="597"/>
          <a:ext cx="1039499" cy="12229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A7A1F-2A86-4BEF-BD3C-947C0DA6E92C}">
      <dsp:nvSpPr>
        <dsp:cNvPr id="0" name=""/>
        <dsp:cNvSpPr/>
      </dsp:nvSpPr>
      <dsp:spPr>
        <a:xfrm>
          <a:off x="216301" y="49515"/>
          <a:ext cx="935549" cy="79491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BCE95-FBFA-4704-B64F-9971DC4E6EF4}">
      <dsp:nvSpPr>
        <dsp:cNvPr id="0" name=""/>
        <dsp:cNvSpPr/>
      </dsp:nvSpPr>
      <dsp:spPr>
        <a:xfrm>
          <a:off x="216301" y="844426"/>
          <a:ext cx="935549" cy="33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Ежиха ищет ежонка. Вот её ежонок.</a:t>
          </a:r>
          <a:endParaRPr lang="ru-RU" sz="800" kern="1200" dirty="0"/>
        </a:p>
      </dsp:txBody>
      <dsp:txXfrm>
        <a:off x="216301" y="844426"/>
        <a:ext cx="935549" cy="330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1F8A-67F4-45BF-8BD6-D36182A31CB7}">
      <dsp:nvSpPr>
        <dsp:cNvPr id="0" name=""/>
        <dsp:cNvSpPr/>
      </dsp:nvSpPr>
      <dsp:spPr>
        <a:xfrm>
          <a:off x="30603" y="0"/>
          <a:ext cx="1162929" cy="13681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541E5-6B58-4B7C-9838-25D7313A5404}">
      <dsp:nvSpPr>
        <dsp:cNvPr id="0" name=""/>
        <dsp:cNvSpPr/>
      </dsp:nvSpPr>
      <dsp:spPr>
        <a:xfrm>
          <a:off x="118013" y="76007"/>
          <a:ext cx="988108" cy="88929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2A63F-B765-475D-B795-A6CCD7DE99F8}">
      <dsp:nvSpPr>
        <dsp:cNvPr id="0" name=""/>
        <dsp:cNvSpPr/>
      </dsp:nvSpPr>
      <dsp:spPr>
        <a:xfrm>
          <a:off x="88749" y="944024"/>
          <a:ext cx="1046636" cy="369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Кошка ищет котёнка. Вот её котёнок.</a:t>
          </a:r>
          <a:endParaRPr lang="ru-RU" sz="700" kern="1200" dirty="0"/>
        </a:p>
      </dsp:txBody>
      <dsp:txXfrm>
        <a:off x="88749" y="944024"/>
        <a:ext cx="1046636" cy="369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A0E42-50D7-4C75-91AA-61EA5DD5302E}">
      <dsp:nvSpPr>
        <dsp:cNvPr id="0" name=""/>
        <dsp:cNvSpPr/>
      </dsp:nvSpPr>
      <dsp:spPr>
        <a:xfrm>
          <a:off x="30603" y="0"/>
          <a:ext cx="1162929" cy="13681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02B83-403A-4424-B4A4-FCA782760B5E}">
      <dsp:nvSpPr>
        <dsp:cNvPr id="0" name=""/>
        <dsp:cNvSpPr/>
      </dsp:nvSpPr>
      <dsp:spPr>
        <a:xfrm>
          <a:off x="88749" y="54726"/>
          <a:ext cx="1046636" cy="88929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B5A2A-F254-4EA1-B878-448F1B47050C}">
      <dsp:nvSpPr>
        <dsp:cNvPr id="0" name=""/>
        <dsp:cNvSpPr/>
      </dsp:nvSpPr>
      <dsp:spPr>
        <a:xfrm>
          <a:off x="88749" y="944024"/>
          <a:ext cx="1046636" cy="369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Коза ищет козлёнка. Вот её козлёнок.</a:t>
          </a:r>
          <a:endParaRPr lang="ru-RU" sz="700" kern="1200" dirty="0"/>
        </a:p>
      </dsp:txBody>
      <dsp:txXfrm>
        <a:off x="88749" y="944024"/>
        <a:ext cx="1046636" cy="369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B50D9-88DD-4D26-AAF7-C2DF93269303}">
      <dsp:nvSpPr>
        <dsp:cNvPr id="0" name=""/>
        <dsp:cNvSpPr/>
      </dsp:nvSpPr>
      <dsp:spPr>
        <a:xfrm>
          <a:off x="66607" y="0"/>
          <a:ext cx="1162929" cy="13681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B8B8F-8A58-4CB8-9B22-B486E05DA691}">
      <dsp:nvSpPr>
        <dsp:cNvPr id="0" name=""/>
        <dsp:cNvSpPr/>
      </dsp:nvSpPr>
      <dsp:spPr>
        <a:xfrm>
          <a:off x="124753" y="54726"/>
          <a:ext cx="1046636" cy="88929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4DB75-BC7D-4788-B431-194062D2DDEF}">
      <dsp:nvSpPr>
        <dsp:cNvPr id="0" name=""/>
        <dsp:cNvSpPr/>
      </dsp:nvSpPr>
      <dsp:spPr>
        <a:xfrm>
          <a:off x="124753" y="944024"/>
          <a:ext cx="1046636" cy="369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Лиса ищет лисёнка. Вот её лисёнок.</a:t>
          </a:r>
          <a:endParaRPr lang="ru-RU" sz="700" kern="1200" dirty="0"/>
        </a:p>
      </dsp:txBody>
      <dsp:txXfrm>
        <a:off x="124753" y="944024"/>
        <a:ext cx="1046636" cy="369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59A8D-6815-489D-8173-8D3E181D56FA}">
      <dsp:nvSpPr>
        <dsp:cNvPr id="0" name=""/>
        <dsp:cNvSpPr/>
      </dsp:nvSpPr>
      <dsp:spPr>
        <a:xfrm>
          <a:off x="102611" y="0"/>
          <a:ext cx="1162929" cy="13681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5CFB7-6EEF-47A8-82F0-1BBFF87FFB91}">
      <dsp:nvSpPr>
        <dsp:cNvPr id="0" name=""/>
        <dsp:cNvSpPr/>
      </dsp:nvSpPr>
      <dsp:spPr>
        <a:xfrm>
          <a:off x="160757" y="54726"/>
          <a:ext cx="1046636" cy="88929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46801-E3B2-46FD-BD86-85F6254031FE}">
      <dsp:nvSpPr>
        <dsp:cNvPr id="0" name=""/>
        <dsp:cNvSpPr/>
      </dsp:nvSpPr>
      <dsp:spPr>
        <a:xfrm>
          <a:off x="160757" y="944024"/>
          <a:ext cx="1046636" cy="369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Медведица ищет медвежонка. Вот её медвежонок.</a:t>
          </a:r>
          <a:endParaRPr lang="ru-RU" sz="700" kern="1200" dirty="0"/>
        </a:p>
      </dsp:txBody>
      <dsp:txXfrm>
        <a:off x="160757" y="944024"/>
        <a:ext cx="1046636" cy="3694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F5CF2-2202-4FE7-9691-EB4E3E3C8C3B}">
      <dsp:nvSpPr>
        <dsp:cNvPr id="0" name=""/>
        <dsp:cNvSpPr/>
      </dsp:nvSpPr>
      <dsp:spPr>
        <a:xfrm>
          <a:off x="514" y="28505"/>
          <a:ext cx="1053263" cy="12391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BE5A5-888F-4997-BBF4-6E0276C716A7}">
      <dsp:nvSpPr>
        <dsp:cNvPr id="0" name=""/>
        <dsp:cNvSpPr/>
      </dsp:nvSpPr>
      <dsp:spPr>
        <a:xfrm>
          <a:off x="53177" y="78070"/>
          <a:ext cx="947937" cy="80543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340AA-74D1-40D0-9EEF-72A403A215CC}">
      <dsp:nvSpPr>
        <dsp:cNvPr id="0" name=""/>
        <dsp:cNvSpPr/>
      </dsp:nvSpPr>
      <dsp:spPr>
        <a:xfrm>
          <a:off x="53177" y="883507"/>
          <a:ext cx="947937" cy="334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Белка ищет бельчонка. Вот её бельчонок</a:t>
          </a:r>
          <a:r>
            <a:rPr lang="ru-RU" sz="600" kern="1200" dirty="0" smtClean="0"/>
            <a:t>.</a:t>
          </a:r>
          <a:endParaRPr lang="ru-RU" sz="600" kern="1200" dirty="0"/>
        </a:p>
      </dsp:txBody>
      <dsp:txXfrm>
        <a:off x="53177" y="883507"/>
        <a:ext cx="947937" cy="3345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2796D-EC36-4E58-8B51-45E39FA9A559}">
      <dsp:nvSpPr>
        <dsp:cNvPr id="0" name=""/>
        <dsp:cNvSpPr/>
      </dsp:nvSpPr>
      <dsp:spPr>
        <a:xfrm>
          <a:off x="56314" y="597"/>
          <a:ext cx="1039499" cy="12229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3DBCA-E150-422C-9D50-F545D6787084}">
      <dsp:nvSpPr>
        <dsp:cNvPr id="0" name=""/>
        <dsp:cNvSpPr/>
      </dsp:nvSpPr>
      <dsp:spPr>
        <a:xfrm>
          <a:off x="108289" y="49515"/>
          <a:ext cx="935549" cy="79491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BF995-E7B0-42ED-B160-196F9EF00187}">
      <dsp:nvSpPr>
        <dsp:cNvPr id="0" name=""/>
        <dsp:cNvSpPr/>
      </dsp:nvSpPr>
      <dsp:spPr>
        <a:xfrm>
          <a:off x="108289" y="844426"/>
          <a:ext cx="935549" cy="33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Собака ищет щенка. Вот её щенок.</a:t>
          </a:r>
          <a:endParaRPr lang="ru-RU" sz="800" kern="1200" dirty="0"/>
        </a:p>
      </dsp:txBody>
      <dsp:txXfrm>
        <a:off x="108289" y="844426"/>
        <a:ext cx="935549" cy="3301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F7068-AFC7-4BB5-9204-0BFAF901FA51}">
      <dsp:nvSpPr>
        <dsp:cNvPr id="0" name=""/>
        <dsp:cNvSpPr/>
      </dsp:nvSpPr>
      <dsp:spPr>
        <a:xfrm>
          <a:off x="144014" y="1195"/>
          <a:ext cx="1039499" cy="12229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A3E50-7C5D-4D57-A9A4-4629311F4C53}">
      <dsp:nvSpPr>
        <dsp:cNvPr id="0" name=""/>
        <dsp:cNvSpPr/>
      </dsp:nvSpPr>
      <dsp:spPr>
        <a:xfrm>
          <a:off x="216301" y="49515"/>
          <a:ext cx="935549" cy="79491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CA97D-D443-468B-9611-CD82EECC4C47}">
      <dsp:nvSpPr>
        <dsp:cNvPr id="0" name=""/>
        <dsp:cNvSpPr/>
      </dsp:nvSpPr>
      <dsp:spPr>
        <a:xfrm>
          <a:off x="216301" y="844426"/>
          <a:ext cx="935549" cy="33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Волчица ищет волчонка. Вот её волчонок.</a:t>
          </a:r>
          <a:endParaRPr lang="ru-RU" sz="800" kern="1200" dirty="0"/>
        </a:p>
      </dsp:txBody>
      <dsp:txXfrm>
        <a:off x="216301" y="844426"/>
        <a:ext cx="935549" cy="3301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48B62-4DF6-4A42-9BF4-2C34135FB9B8}">
      <dsp:nvSpPr>
        <dsp:cNvPr id="0" name=""/>
        <dsp:cNvSpPr/>
      </dsp:nvSpPr>
      <dsp:spPr>
        <a:xfrm>
          <a:off x="92318" y="597"/>
          <a:ext cx="1039499" cy="12229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9967A-7BFA-441E-A0D5-E607D3D0164E}">
      <dsp:nvSpPr>
        <dsp:cNvPr id="0" name=""/>
        <dsp:cNvSpPr/>
      </dsp:nvSpPr>
      <dsp:spPr>
        <a:xfrm>
          <a:off x="144293" y="49515"/>
          <a:ext cx="935549" cy="79491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98BFA-F9B5-4104-8B65-ED916F3DE520}">
      <dsp:nvSpPr>
        <dsp:cNvPr id="0" name=""/>
        <dsp:cNvSpPr/>
      </dsp:nvSpPr>
      <dsp:spPr>
        <a:xfrm>
          <a:off x="144293" y="844426"/>
          <a:ext cx="935549" cy="33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Корова ищет телёнка. Вот её </a:t>
          </a:r>
          <a:r>
            <a:rPr lang="ru-RU" sz="600" kern="1200" dirty="0" smtClean="0"/>
            <a:t>телёнок.</a:t>
          </a:r>
          <a:endParaRPr lang="ru-RU" sz="600" kern="1200" dirty="0"/>
        </a:p>
      </dsp:txBody>
      <dsp:txXfrm>
        <a:off x="144293" y="844426"/>
        <a:ext cx="935549" cy="330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9B77-48D8-4FFE-B278-55A05F18C441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1CA2-6A81-413F-9E44-EA30A439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9B77-48D8-4FFE-B278-55A05F18C441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1CA2-6A81-413F-9E44-EA30A439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9B77-48D8-4FFE-B278-55A05F18C441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1CA2-6A81-413F-9E44-EA30A439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9B77-48D8-4FFE-B278-55A05F18C441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1CA2-6A81-413F-9E44-EA30A439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9B77-48D8-4FFE-B278-55A05F18C441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1CA2-6A81-413F-9E44-EA30A439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9B77-48D8-4FFE-B278-55A05F18C441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1CA2-6A81-413F-9E44-EA30A439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9B77-48D8-4FFE-B278-55A05F18C441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1CA2-6A81-413F-9E44-EA30A439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9B77-48D8-4FFE-B278-55A05F18C441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1CA2-6A81-413F-9E44-EA30A439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9B77-48D8-4FFE-B278-55A05F18C441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1CA2-6A81-413F-9E44-EA30A439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9B77-48D8-4FFE-B278-55A05F18C441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1CA2-6A81-413F-9E44-EA30A439F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9B77-48D8-4FFE-B278-55A05F18C441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1CA2-6A81-413F-9E44-EA30A439FB1F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949B77-48D8-4FFE-B278-55A05F18C441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901CA2-6A81-413F-9E44-EA30A439FB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diagramData" Target="../diagrams/data9.xml"/><Relationship Id="rId47" Type="http://schemas.openxmlformats.org/officeDocument/2006/relationships/diagramData" Target="../diagrams/data10.xml"/><Relationship Id="rId50" Type="http://schemas.openxmlformats.org/officeDocument/2006/relationships/diagramColors" Target="../diagrams/colors10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9" Type="http://schemas.openxmlformats.org/officeDocument/2006/relationships/diagramQuickStyle" Target="../diagrams/quickStyle6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45" Type="http://schemas.openxmlformats.org/officeDocument/2006/relationships/diagramColors" Target="../diagrams/colors9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49" Type="http://schemas.openxmlformats.org/officeDocument/2006/relationships/diagramQuickStyle" Target="../diagrams/quickStyle10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diagramLayout" Target="../diagrams/layout9.xml"/><Relationship Id="rId48" Type="http://schemas.openxmlformats.org/officeDocument/2006/relationships/diagramLayout" Target="../diagrams/layout10.xml"/><Relationship Id="rId8" Type="http://schemas.openxmlformats.org/officeDocument/2006/relationships/diagramLayout" Target="../diagrams/layout2.xml"/><Relationship Id="rId51" Type="http://schemas.microsoft.com/office/2007/relationships/diagramDrawing" Target="../diagrams/drawing10.xml"/><Relationship Id="rId3" Type="http://schemas.openxmlformats.org/officeDocument/2006/relationships/diagramLayout" Target="../diagrams/layout1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46" Type="http://schemas.microsoft.com/office/2007/relationships/diagramDrawing" Target="../diagrams/drawing9.xml"/><Relationship Id="rId20" Type="http://schemas.openxmlformats.org/officeDocument/2006/relationships/diagramColors" Target="../diagrams/colors4.xml"/><Relationship Id="rId41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3"/>
            <a:ext cx="7702624" cy="20436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связной речи детей дошкольного возраста посредством игровой деятельности.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437112"/>
            <a:ext cx="5184576" cy="12736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Учитель-логопед ГБОУ Школы № 953</a:t>
            </a:r>
          </a:p>
          <a:p>
            <a:r>
              <a:rPr lang="ru-RU" dirty="0"/>
              <a:t>г</a:t>
            </a:r>
            <a:r>
              <a:rPr lang="ru-RU" dirty="0" smtClean="0"/>
              <a:t>. Москвы:</a:t>
            </a:r>
          </a:p>
          <a:p>
            <a:r>
              <a:rPr lang="ru-RU" dirty="0" smtClean="0"/>
              <a:t>Петренко Екатерина Н</a:t>
            </a:r>
            <a:r>
              <a:rPr lang="ru-RU" dirty="0" smtClean="0"/>
              <a:t>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5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620713"/>
            <a:ext cx="8496944" cy="52387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навыки детей лучше всего развивать в свободном общении или в творческих играх. Ребёнок, увлечённый игровым замыслом, не замечает того, что он учится. Хотя ему приходится сталкиваться с трудностями при решении задач, поставленных в форме игры.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некоторые варианты игр направленных на развитие связной речи детей младшего и среднего дошкольного возраста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8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 Юрьевна\Downloads\1684705544_polinka-top-p-kartinki-risovannie-deti-v-detskom-sadu-vk-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5104"/>
            <a:ext cx="2448272" cy="2232248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«Подбери словечко».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340769"/>
            <a:ext cx="7125112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Игра </a:t>
            </a:r>
            <a:r>
              <a:rPr lang="ru-RU" dirty="0"/>
              <a:t>направлена на расширение словарного запаса, развитие умения согласовывать </a:t>
            </a:r>
            <a:r>
              <a:rPr lang="ru-RU" dirty="0" smtClean="0"/>
              <a:t>прилагательные </a:t>
            </a:r>
            <a:r>
              <a:rPr lang="ru-RU" dirty="0"/>
              <a:t>с существительными. В неё можно играть с мячом, перекидывая его друг другу.</a:t>
            </a:r>
          </a:p>
          <a:p>
            <a:pPr marL="0" indent="0">
              <a:buNone/>
            </a:pPr>
            <a:r>
              <a:rPr lang="ru-RU" dirty="0"/>
              <a:t>Про что можно сказать «свежий»…(воздух, огурец, хлеб, ветер); «старый»…(дом, пень, человек, ботинок); «свежая»…(булочка, газета, новость, мысль), «старая»…(мебель, сказка, книга, бабушка); «свежее»…(молоко, мясо, варенье); «старое»…(кресло, сидение, окно).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648072"/>
          </a:xfrm>
        </p:spPr>
        <p:txBody>
          <a:bodyPr/>
          <a:lstStyle/>
          <a:p>
            <a:pPr algn="ctr"/>
            <a:r>
              <a:rPr lang="ru-RU" sz="2000" b="1" dirty="0"/>
              <a:t> «Мама потерялась».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3"/>
            <a:ext cx="8208912" cy="20882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игре формируются умения правильно согласовывать слова в предложении в родительном падеже, расширяется словарный запас, закрепляются обобщающие понятия «дикие и домашние животные».</a:t>
            </a:r>
          </a:p>
          <a:p>
            <a:pPr marL="0" indent="0">
              <a:buNone/>
            </a:pPr>
            <a:r>
              <a:rPr lang="ru-RU" dirty="0"/>
              <a:t>В этой игре нам понадобятся картинки с изображением диких и домашних животных и их детёнышей. Детёныши потерялись, ищут </a:t>
            </a:r>
            <a:r>
              <a:rPr lang="ru-RU" dirty="0" smtClean="0"/>
              <a:t>и, никак, </a:t>
            </a:r>
            <a:r>
              <a:rPr lang="ru-RU" dirty="0"/>
              <a:t>не могут найти своих мам. Нужно обязательно помочь им найти друг друга.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конце игры можно спросить ребёнка, каких животных он поселил бы в лесу, а каких рядом с домом человека. «Как называются животные, которые живут в лесу?» (Дикие Животные). «Как называются животные, живущие рядом с человеком?» (Домашние животные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67462531"/>
              </p:ext>
            </p:extLst>
          </p:nvPr>
        </p:nvGraphicFramePr>
        <p:xfrm>
          <a:off x="467544" y="3212976"/>
          <a:ext cx="129614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97030061"/>
              </p:ext>
            </p:extLst>
          </p:nvPr>
        </p:nvGraphicFramePr>
        <p:xfrm>
          <a:off x="2123728" y="3212976"/>
          <a:ext cx="122413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11325811"/>
              </p:ext>
            </p:extLst>
          </p:nvPr>
        </p:nvGraphicFramePr>
        <p:xfrm>
          <a:off x="3851920" y="3212976"/>
          <a:ext cx="122413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4895093"/>
              </p:ext>
            </p:extLst>
          </p:nvPr>
        </p:nvGraphicFramePr>
        <p:xfrm>
          <a:off x="5508104" y="3212976"/>
          <a:ext cx="129614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03411782"/>
              </p:ext>
            </p:extLst>
          </p:nvPr>
        </p:nvGraphicFramePr>
        <p:xfrm>
          <a:off x="7020272" y="3212976"/>
          <a:ext cx="136815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10037496"/>
              </p:ext>
            </p:extLst>
          </p:nvPr>
        </p:nvGraphicFramePr>
        <p:xfrm>
          <a:off x="539552" y="4869160"/>
          <a:ext cx="1054293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86120176"/>
              </p:ext>
            </p:extLst>
          </p:nvPr>
        </p:nvGraphicFramePr>
        <p:xfrm>
          <a:off x="2195736" y="4941168"/>
          <a:ext cx="115212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07917339"/>
              </p:ext>
            </p:extLst>
          </p:nvPr>
        </p:nvGraphicFramePr>
        <p:xfrm>
          <a:off x="3779911" y="4941168"/>
          <a:ext cx="1368153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847492219"/>
              </p:ext>
            </p:extLst>
          </p:nvPr>
        </p:nvGraphicFramePr>
        <p:xfrm>
          <a:off x="5508104" y="4941168"/>
          <a:ext cx="122413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117705198"/>
              </p:ext>
            </p:extLst>
          </p:nvPr>
        </p:nvGraphicFramePr>
        <p:xfrm>
          <a:off x="7092280" y="4941168"/>
          <a:ext cx="136815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</p:spTree>
    <p:extLst>
      <p:ext uri="{BB962C8B-B14F-4D97-AF65-F5344CB8AC3E}">
        <p14:creationId xmlns:p14="http://schemas.microsoft.com/office/powerpoint/2010/main" val="28577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648071"/>
          </a:xfrm>
        </p:spPr>
        <p:txBody>
          <a:bodyPr/>
          <a:lstStyle/>
          <a:p>
            <a:pPr algn="ctr"/>
            <a:r>
              <a:rPr lang="ru-RU" sz="2000" b="1" dirty="0"/>
              <a:t>«В гостях у сказки».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10801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 игре развивается память, умение составить небольшой описательный рассказ о сказочном персонаже и дать оценку его поступкам и действиям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«Как зовут этих сказочных персонажей? Из каких они сказок? Какие поступки совершали они в сказках?»</a:t>
            </a:r>
            <a:endParaRPr lang="ru-RU" dirty="0"/>
          </a:p>
        </p:txBody>
      </p:sp>
      <p:pic>
        <p:nvPicPr>
          <p:cNvPr id="3075" name="Picture 3" descr="C:\Users\Елена Юрьевна\Downloads\71133-doktor-aybolit-dlya-detey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15121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Елена Юрьевна\Downloads\gas-kvas-com-p-dyuimovochka-na-prozrachnom-fone-dlya-det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2492896"/>
            <a:ext cx="153905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Елена Юрьевна\Downloads\lehJnlboJTi6i8usA3Fqmyc5DzaY0MabcDBFJtj9Sf6P9WkC6alExQC_VpW1mL5IXmtijJM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15121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Елена Юрьевна\Downloads\109899-masha-i-medved-skazka-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492896"/>
            <a:ext cx="151216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Елена Юрьевна\Downloads\557219-cheburashka-i-gena-dlya-detey-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151216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Елена Юрьевна\Downloads\gas-kvas-com-p-chipollino-dlya-detei-na-prozrachnom-fone-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4581128"/>
            <a:ext cx="153905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Елена Юрьевна\Downloads\114777-moydodyr-dlya-detey-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81128"/>
            <a:ext cx="151216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Елена Юрьевна\Downloads\57-0-500x5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8" y="4581128"/>
            <a:ext cx="151216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864096"/>
          </a:xfrm>
        </p:spPr>
        <p:txBody>
          <a:bodyPr/>
          <a:lstStyle/>
          <a:p>
            <a:pPr algn="ctr"/>
            <a:r>
              <a:rPr lang="ru-RU" sz="2000" b="1" dirty="0"/>
              <a:t>«Внимание! Розыск!»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7"/>
            <a:ext cx="7848872" cy="30243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Игра на развитие связной речи, внимания и наблюдательности.</a:t>
            </a:r>
          </a:p>
          <a:p>
            <a:pPr marL="0" indent="0">
              <a:buNone/>
            </a:pPr>
            <a:r>
              <a:rPr lang="ru-RU" dirty="0"/>
              <a:t>Чтобы было интереснее, в эту игру играют не меньше 5 человек. </a:t>
            </a:r>
          </a:p>
          <a:p>
            <a:pPr marL="0" indent="0">
              <a:buNone/>
            </a:pPr>
            <a:r>
              <a:rPr lang="ru-RU" dirty="0"/>
              <a:t>Ведущий говорит: «Я разыскиваю подругу (друга). У неё зелёные глаза, светлые длинные волосы. Она любит рисовать и петь. И терпеть не может манную кашу».</a:t>
            </a:r>
          </a:p>
          <a:p>
            <a:pPr marL="0" indent="0">
              <a:buNone/>
            </a:pPr>
            <a:r>
              <a:rPr lang="ru-RU" dirty="0"/>
              <a:t>Тот, кто первым догадается, о ком из детей идёт речь, становится ведущим. </a:t>
            </a:r>
          </a:p>
          <a:p>
            <a:pPr marL="0" indent="0">
              <a:buNone/>
            </a:pPr>
            <a:r>
              <a:rPr lang="ru-RU" dirty="0"/>
              <a:t>В игре с детьми младшего дошкольного возраста допускается описывать одежду. </a:t>
            </a:r>
          </a:p>
          <a:p>
            <a:endParaRPr lang="ru-RU" dirty="0"/>
          </a:p>
        </p:txBody>
      </p:sp>
      <p:pic>
        <p:nvPicPr>
          <p:cNvPr id="4098" name="Picture 2" descr="C:\Users\Елена Юрьевна\Downloads\1678353294_bogatyr-club-p-sishchik-foni-vkontakte-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6048672" cy="238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576063"/>
          </a:xfrm>
        </p:spPr>
        <p:txBody>
          <a:bodyPr/>
          <a:lstStyle/>
          <a:p>
            <a:pPr algn="ctr"/>
            <a:r>
              <a:rPr lang="ru-RU" sz="2000" b="1" dirty="0"/>
              <a:t>«Жили-были…»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5"/>
            <a:ext cx="8136904" cy="28803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Игра на развитие мышления, сообразительности, закрепление знаний об окружающем мире. </a:t>
            </a:r>
          </a:p>
          <a:p>
            <a:pPr marL="0" indent="0">
              <a:buNone/>
            </a:pPr>
            <a:r>
              <a:rPr lang="ru-RU" dirty="0"/>
              <a:t>Играть можно вдвоём или компанией, задавая вопросы по очереди.</a:t>
            </a:r>
          </a:p>
          <a:p>
            <a:pPr marL="0" indent="0">
              <a:buNone/>
            </a:pPr>
            <a:r>
              <a:rPr lang="ru-RU" dirty="0"/>
              <a:t>Взрослый говорит: «Жил-был цыплёнок. Что с ним потом стало?» (Он стал петушком).</a:t>
            </a:r>
          </a:p>
          <a:p>
            <a:pPr marL="0" indent="0">
              <a:buNone/>
            </a:pPr>
            <a:r>
              <a:rPr lang="ru-RU" dirty="0"/>
              <a:t>«Жила-была тучка. Что с ней потом стало?» (Из неё дождик пролился).</a:t>
            </a:r>
          </a:p>
          <a:p>
            <a:pPr marL="0" indent="0">
              <a:buNone/>
            </a:pPr>
            <a:r>
              <a:rPr lang="ru-RU" dirty="0"/>
              <a:t>«Жил-был ручеёк. Что с ним стало?» (Зимой замёрз. Или, пересох в жару).</a:t>
            </a:r>
          </a:p>
          <a:p>
            <a:pPr marL="0" indent="0">
              <a:buNone/>
            </a:pPr>
            <a:r>
              <a:rPr lang="ru-RU" dirty="0"/>
              <a:t>«Жило-было семечко. Что с ним потом стало?» (Из него вырос цветок).</a:t>
            </a:r>
          </a:p>
          <a:p>
            <a:pPr marL="0" indent="0">
              <a:buNone/>
            </a:pPr>
            <a:r>
              <a:rPr lang="ru-RU" dirty="0"/>
              <a:t>«Жил-был кусочек глины. Что с ним стало?» (Из него сделали кирпич. Или, вазу).</a:t>
            </a:r>
          </a:p>
        </p:txBody>
      </p:sp>
      <p:pic>
        <p:nvPicPr>
          <p:cNvPr id="5122" name="Picture 2" descr="C:\Users\Елена Юрьевна\Downloads\1684780316_polinka-top-p-kartinka-tuchka-dlya-detei-v-detskom-sadu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77072"/>
            <a:ext cx="129614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ена Юрьевна\Downloads\1685966543_klau-club-p-rostok-dini-krasivo-instagram-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122413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лена Юрьевна\Downloads\1693694975_funnyart-club-p-tsiplenok-risunok-krasivo-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11521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Елена Юрьевна\Downloads\pngtree-cartoon-white-winter-creek-snowfield-picture-image_9855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126876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548681"/>
            <a:ext cx="7125113" cy="648072"/>
          </a:xfrm>
        </p:spPr>
        <p:txBody>
          <a:bodyPr/>
          <a:lstStyle/>
          <a:p>
            <a:pPr algn="ctr"/>
            <a:r>
              <a:rPr lang="ru-RU" sz="2400" b="1" dirty="0"/>
              <a:t>«Инопланетяне».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340769"/>
            <a:ext cx="7125112" cy="2088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игре дети учатся находить в предметах сходства и различия, а потом составлять описательный рассказ. </a:t>
            </a:r>
          </a:p>
          <a:p>
            <a:pPr marL="0" indent="0">
              <a:buNone/>
            </a:pPr>
            <a:r>
              <a:rPr lang="ru-RU" dirty="0"/>
              <a:t>Взрослый говорит: «Представь, что ты встретил инопланетянина. Расскажи ему о предметах с нашей планеты. Как они называются, из чего сделаны, для чего нужны, что у них общего, и чем они отличаются друг от друга». </a:t>
            </a:r>
          </a:p>
        </p:txBody>
      </p:sp>
      <p:pic>
        <p:nvPicPr>
          <p:cNvPr id="6147" name="Picture 3" descr="C:\Users\Елена Юрьевна\Downloads\1630677228_16-papik-pro-p-inoplanetyanin-risunok-detsk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763284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8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4294967295"/>
          </p:nvPr>
        </p:nvSpPr>
        <p:spPr>
          <a:xfrm>
            <a:off x="899592" y="2492896"/>
            <a:ext cx="7416824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778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692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Развитие связной речи детей дошкольного возраста посредством игровой деятельности.</vt:lpstr>
      <vt:lpstr>Презентация PowerPoint</vt:lpstr>
      <vt:lpstr>«Подбери словечко». </vt:lpstr>
      <vt:lpstr> «Мама потерялась».</vt:lpstr>
      <vt:lpstr>«В гостях у сказки».</vt:lpstr>
      <vt:lpstr>«Внимание! Розыск!»</vt:lpstr>
      <vt:lpstr>«Жили-были…»</vt:lpstr>
      <vt:lpstr>«Инопланетяне».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связной речи детей дошкольного возраста посредством игровой деятельности.</dc:title>
  <dc:creator>Елена Юрьевна</dc:creator>
  <cp:lastModifiedBy>Елена Юрьевна</cp:lastModifiedBy>
  <cp:revision>23</cp:revision>
  <dcterms:created xsi:type="dcterms:W3CDTF">2024-07-02T09:13:07Z</dcterms:created>
  <dcterms:modified xsi:type="dcterms:W3CDTF">2024-09-18T07:59:08Z</dcterms:modified>
</cp:coreProperties>
</file>