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28"/>
            <a:ext cx="8143932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Мастер-класс по изготовлению игры-тренажера с пластилином  «Нарисуй картинку»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4429132"/>
            <a:ext cx="6400800" cy="1752600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                                                      Подготовила: </a:t>
            </a:r>
          </a:p>
          <a:p>
            <a:r>
              <a:rPr lang="ru-RU" dirty="0" smtClean="0"/>
              <a:t>                                                         Мотренко Л.Б. </a:t>
            </a:r>
          </a:p>
          <a:p>
            <a:r>
              <a:rPr lang="ru-RU" dirty="0" smtClean="0"/>
              <a:t>                                                         воспитатель </a:t>
            </a:r>
          </a:p>
          <a:p>
            <a:r>
              <a:rPr lang="ru-RU" dirty="0" smtClean="0"/>
              <a:t>                                                           высшей категории</a:t>
            </a:r>
          </a:p>
          <a:p>
            <a:r>
              <a:rPr lang="ru-RU" dirty="0" smtClean="0"/>
              <a:t>                                                            МБ ДОУ № 20</a:t>
            </a:r>
            <a:endParaRPr lang="ru-RU" dirty="0"/>
          </a:p>
        </p:txBody>
      </p:sp>
      <p:pic>
        <p:nvPicPr>
          <p:cNvPr id="4" name="Рисунок 3" descr="Мастер-класс по изготовлению игры-тренажёра с пластилином «Нарисуй картинку»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357430"/>
            <a:ext cx="621510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714348" y="1065271"/>
            <a:ext cx="814393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Такие на первый взгляд простые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отлично развивают мелкую моторику.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Мелкая моторика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волшебное словосочетание, о котором уже известно, пожалуй, всем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11111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ебенок, имеющий высокий уровень развития мелкой моторики: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умеет логически рассуждать,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него достаточно развиты мышление,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память,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внимание,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связная речь.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Рекомендую стимулировать речевое развитие детей путем тренировки движений пальцев рук например, с помощью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игры-тренажёра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Нарисуй картинку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POCHEMUCHKI\Desktop\фото жгутики\163853106996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42852"/>
            <a:ext cx="3394472" cy="4525963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81132"/>
            <a:ext cx="4107651" cy="547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14290"/>
            <a:ext cx="3536163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92852"/>
            <a:ext cx="3429023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33983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2084" y="571480"/>
            <a:ext cx="370118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/>
              <a:t>«Ум ребенка находится на кончиках его пальцев»</a:t>
            </a:r>
            <a:endParaRPr lang="ru-RU" dirty="0" smtClean="0"/>
          </a:p>
          <a:p>
            <a:r>
              <a:rPr lang="ru-RU" i="1" dirty="0" smtClean="0"/>
              <a:t>(В.А. Сухомлинский)</a:t>
            </a:r>
            <a:endParaRPr lang="ru-RU" dirty="0" smtClean="0"/>
          </a:p>
          <a:p>
            <a:r>
              <a:rPr lang="ru-RU" dirty="0" smtClean="0"/>
              <a:t>Значимость развития мелкой моторки отмечали ученые прошлых лет. «Рука – это инструмент всех инструментов» - заключал еще Аристотель.</a:t>
            </a:r>
          </a:p>
          <a:p>
            <a:r>
              <a:rPr lang="ru-RU" dirty="0" smtClean="0"/>
              <a:t>«Таланты детей находятся на кончиках их пальцев» - так утверждала и доказывала на основе многочисленных экспериментов известный педагог Мария </a:t>
            </a:r>
            <a:r>
              <a:rPr lang="ru-RU" dirty="0" err="1" smtClean="0"/>
              <a:t>Монтессори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В. А. Сухомлинский писал, что «истоки способностей и дарований детей – на кончиках их пальцев. Чем больше уверенности в движениях детской руки, тем тоньше взаимодействие руки с орудием труда, сложнее движения, ярче творческая стихия детского разума. А чем больше мастерства в детской руке, тем ребенок умнее…».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2428868"/>
            <a:ext cx="6500858" cy="144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Необходимое оборудование для работы: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пластилин;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доска для лепки;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стека;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цветной картон.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28662" y="714356"/>
            <a:ext cx="7358114" cy="22467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Этапы работы: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Согреть и размять в руках кусочек пластилина.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Постепенно ладонями, а затем и пальцами рук, в большей степени, средними и верхними фалангами раскатать жгутик. Маленькие тонкие жгутики раскатывают кончиками пальцев и чем сильнее давить на пластилин, тем тоньше получится жгутик. При этом важно следить за тем, чтобы движения были мягкими, плавными, а жгутик раскатывался равномерно. Если раскатывать жгутик чрезмерно быстро, может получиться так, что его «хвостик», находящийся не под пальцами руки, оторвется.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3. Используя разные виды скручивания, сформировать необходимый по форме и размеру узор.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Лепите вместе с детьми, лепите чаще, лепите с радостью, лепите на здоровье!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294</Words>
  <PresentationFormat>Экран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Мастер-класс по изготовлению игры-тренажера с пластилином  «Нарисуй картинку»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POCHEMUCHKI</dc:creator>
  <cp:lastModifiedBy>POCHEMUCHKI</cp:lastModifiedBy>
  <cp:revision>9</cp:revision>
  <dcterms:created xsi:type="dcterms:W3CDTF">2021-12-03T10:58:44Z</dcterms:created>
  <dcterms:modified xsi:type="dcterms:W3CDTF">2021-12-03T12:08:29Z</dcterms:modified>
</cp:coreProperties>
</file>