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BF7F4-F0D1-4532-8EBE-356FD158ADC6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0F405-DDAB-499E-AF92-23B7F423FE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сл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сл 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764021" cy="3356991"/>
          </a:xfrm>
          <a:prstGeom prst="rect">
            <a:avLst/>
          </a:prstGeom>
          <a:noFill/>
        </p:spPr>
      </p:pic>
      <p:pic>
        <p:nvPicPr>
          <p:cNvPr id="10243" name="Picture 3" descr="E:\сл 1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4788024" cy="3501008"/>
          </a:xfrm>
          <a:prstGeom prst="rect">
            <a:avLst/>
          </a:prstGeom>
          <a:noFill/>
        </p:spPr>
      </p:pic>
      <p:pic>
        <p:nvPicPr>
          <p:cNvPr id="10244" name="Picture 4" descr="E:\сл 16)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0"/>
            <a:ext cx="4355976" cy="3429000"/>
          </a:xfrm>
          <a:prstGeom prst="rect">
            <a:avLst/>
          </a:prstGeom>
          <a:noFill/>
        </p:spPr>
      </p:pic>
      <p:pic>
        <p:nvPicPr>
          <p:cNvPr id="10245" name="Picture 5" descr="E:\сл 16))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84984"/>
            <a:ext cx="4355976" cy="357301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сл 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сл 1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45424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сл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л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сл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сл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сл 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сл 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сл 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сл 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2017-11-16T11:50:31Z</dcterms:created>
  <dcterms:modified xsi:type="dcterms:W3CDTF">2017-11-16T12:05:59Z</dcterms:modified>
</cp:coreProperties>
</file>