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1" r:id="rId14"/>
    <p:sldId id="273" r:id="rId15"/>
    <p:sldId id="268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93986"/>
            <a:ext cx="12192000" cy="386181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 творческий проект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2 младшей группе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на тему: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мая - День Победы».</a:t>
            </a:r>
            <a:b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0932" y="5142315"/>
            <a:ext cx="6400800" cy="740325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>
                <a:solidFill>
                  <a:schemeClr val="tx1"/>
                </a:solidFill>
              </a:rPr>
              <a:t>Воспитатель: Братцева Л.Н.</a:t>
            </a:r>
          </a:p>
          <a:p>
            <a:pPr algn="r"/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078" y="-112195"/>
            <a:ext cx="13094208" cy="753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53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688" y="134112"/>
            <a:ext cx="11326368" cy="1055673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Что за праздник?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 небе праздничный салют,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Фейерверки там и тут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Поздравляет вся страна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Славных ветеранов.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А цветущая весна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Дарит им тюльпаны,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Дарит белую сирень.    </a:t>
            </a:r>
          </a:p>
          <a:p>
            <a:pPr algn="ctr"/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Физкультминутки .</a:t>
            </a:r>
          </a:p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Смелый солдат.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Знают все ребята  (маршируют)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Смелого солдата,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Смелого солдата не сломить.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Знают все ребята,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Смелого солдата  (сгибание в локтях - смелые 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смогут победить!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679" y="278312"/>
            <a:ext cx="3842385" cy="24001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084" y="278312"/>
            <a:ext cx="3111971" cy="23339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0" y="3216719"/>
            <a:ext cx="1950720" cy="34679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643" y="2756496"/>
            <a:ext cx="2270189" cy="40358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9534"/>
            <a:ext cx="5723208" cy="94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19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032" y="97536"/>
            <a:ext cx="1103376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Салют.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Вокруг  все было тихо. (встать прямо , руки опустить 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вдруг -  салют! Салют! (поднять руки вверх 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праздничной Москвой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Взвивается все выше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Огней фонтан живой.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улицу ! на улицу (легкий бег на месте ),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радостно бегут 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Кричат « Ура» (поднять руки вверх и кричать  «Ура» 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Любуются (раскрыть пальчики веером и помахать над головой влево и вправо ).</a:t>
            </a:r>
          </a:p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праздничный салют.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Руки сделали в разлет ( полетели, руки в стороны 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Мах крылом туда- сюда (помахать рукой)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Делай раз и делай два.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Руки в стороны держи ( руки в стороны 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друга посмотри, 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Отпускайся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быстро вниз, (прыжки 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посадку ты садись  .   ( садятся 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2637"/>
            <a:ext cx="12192000" cy="97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64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9" y="658368"/>
            <a:ext cx="3269933" cy="58132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915" y="658368"/>
            <a:ext cx="3269933" cy="58132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395" y="658368"/>
            <a:ext cx="3269933" cy="58132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9757"/>
            <a:ext cx="12192000" cy="115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11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2144"/>
            <a:ext cx="12192000" cy="189585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837979-D12B-01D6-8FD8-2D9BF57AE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49" y="92765"/>
            <a:ext cx="4539108" cy="486937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29A3B3C-594F-39A2-D081-DCF450612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6643" y="92765"/>
            <a:ext cx="6407219" cy="486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85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443525-2C4D-8D5D-A9F8-BE988AD6C1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C0A1C4-10EA-1C05-44EB-9BC9CD60F6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95F5E6-F141-8936-B6A0-56CA81D7B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99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4944" y="1133856"/>
            <a:ext cx="1043635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 для ознакомления с праздником.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Благинина « Почему ты шинель бережешь?»- сборник стихов, из. Детская литература 1998 год,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В. Быстрова,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Н.Е.Дубань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«Стихи о Родине»- из.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литература, 1985  год,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В.А. Шипунова «Защитники Отечества» - Беседы с ребенком. Из. Дом «Карапуз», 2014 год,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Збанацкий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«щедрый ежик»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из.Детская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литература 1985год,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О.Выготский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«Салют»,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Н.Иванова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«Что такое праздник?», Е. Шаламова « День Победы», Н. Томилин  «День Победы», В. Орлов « Брат мой в  армию идет», Т. Белозерова « День Победы», И. Кравченко «Нам нужен мир».</a:t>
            </a:r>
          </a:p>
        </p:txBody>
      </p:sp>
    </p:spTree>
    <p:extLst>
      <p:ext uri="{BB962C8B-B14F-4D97-AF65-F5344CB8AC3E}">
        <p14:creationId xmlns:p14="http://schemas.microsoft.com/office/powerpoint/2010/main" val="1780584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496" y="700138"/>
            <a:ext cx="8692896" cy="550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83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488" y="536448"/>
            <a:ext cx="1135075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 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социально – творческий,</a:t>
            </a:r>
          </a:p>
          <a:p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краткосрочный (1 неделя),</a:t>
            </a:r>
          </a:p>
          <a:p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воспитатели, дети, родители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 тема о Великой Отечественной войне будет постоянно волновать сердца людей, и будет актуальна во все времена. Даже детям дошкольного возраста День  Победы близок и понятен, т. к . реализует он через художественные произведения простую идею – противостояние добра и зла. Добро всегда побеждает. Очень важно донести до детей чувство личной ответственности за свою Родину.  Проект является социально- творческим, поэтому, вся работа была построена в этом направлении. Впечатления лучше помогают сформировать знания, увиденный и услышанный материал лучше усваивается.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5855"/>
            <a:ext cx="11862816" cy="10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0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" y="475488"/>
            <a:ext cx="1114348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 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элементарных знаний о Великой Отечественной войне, уважение к защитникам Родины , любовь к Родине – воспитывать нравственно- патриотические чувства , активизировать словарь детей : Родина, защитник , герой ветеран ,победа ,армия , солдат .</a:t>
            </a:r>
          </a:p>
          <a:p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 у детей познавательной активности по теме, будут сформированы начальные знания о  празднике « День Победы», о ветеранах ВОВ, об функции армии, проявление самостоятельности и инициативы при рассматривании иллюстраций ,участии в беседах и умении задавать вопросы и отвечать , проявлении творчества , активное участие родителей по проведению мероприятий по ознакомлению с праздником.</a:t>
            </a:r>
          </a:p>
          <a:p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проектной деятельности 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оформление с родителями патриотического уголка, оформление альбома « Города-герои»,  открытка ветерану, композиция детских работ « Салют победителям», лепка на тему «Танк» из спичечного коробка»</a:t>
            </a:r>
          </a:p>
          <a:p>
            <a:endParaRPr lang="ru-RU" sz="24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6273841"/>
            <a:ext cx="11984736" cy="90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88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496" y="0"/>
            <a:ext cx="1122883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проекта.        Работа с детьми.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*Беседа с детьми на тему «День Победы отмечает вся страна»,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*рассматривание по теме материала : иллюстраций, видео фильмов, слайдов, фото , книг 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чтение художественной литературы,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*прослушивание песен « Наша Армия сильна» А. Филлипенко, « День Победы»,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рисование « Салют ветеранам войны»,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дидактические игры : « Военная техника» - разрезные картинки, «Кто охраняет нашу Родину»,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подвижные игры : «Самолеты», «Кто быстрее перенесет боеприпасы»,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сюжетно-ролевая игра : «Моряки» и «Летчики»,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*дыхательная  гимнастика,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физкульминутка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 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совместно оформить патриотический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уголок,альбома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«Города-герои» - рисунки детей и родителей, консультация на тему «Как рассказать детям о войне».</a:t>
            </a:r>
          </a:p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   работы 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подбор иллюстраций о войне,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*оформление альбома «Города-герои»,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поделка открытки «Ветерану войны»,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*оформление детских работ  « Салют ветеранам войны».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09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69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072" y="134112"/>
            <a:ext cx="1165555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 :</a:t>
            </a:r>
          </a:p>
          <a:p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с детьми на тему: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детей с праздником «День Победы»</a:t>
            </a:r>
          </a:p>
          <a:p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дать детям первоначальные знания о празднике, как страну свою защищали советские люди в годы Великой Отечественной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войне,о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том , как помнят люди о них в настоящее время ;вызвать у детей желание участвовать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беседе путем вопросов к детям; воспитывать уважение к ветеранам войны, заботиться о них; воспитывать любовь и уважение к людям, защищающим  Родину от врагов.</a:t>
            </a:r>
          </a:p>
          <a:p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беседы: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знает, какой праздник отмечает наша страна?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Да, это самый главный праздник для нашей страны , так и для многих других государств . это была долгая и страшная война .Было  лето, раннее утро, когда многие спали ,Германия напала на нашу страну . Весь наш народ поднялся на защиту Родины . Это и армия наша и старики , женщины ,дети. Очень тяжелой и трудной была эта война и много людей в ней погибло.  Но наши храбрые и смелые воины не пустили фашистов в Москву, а затем перешли в наступление и дошли до Берлина. А это столица Германии. И вот наступила долгожданная  Победа. И случилось это 9 мая 1945 года.  С тех пор все жители нашей страны и других стран отмечают этот праздник.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8669"/>
            <a:ext cx="12192000" cy="71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41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304" y="0"/>
            <a:ext cx="524256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Майский праздник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День Победы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Отмечает вся страна.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Надевают наши деды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Боевые ордена.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этой войне погибло очень много людей. Не все дожили до Великой  Победы . И вот, чтобы никто не забыл о мужественном народе , сражавшемся с фашистами , по всей стране было сооружено много памятников героям войны, братские могилы ,в которых похоронены погибшие в боях воины . Мало  остается участников войны: много лет прошло со дня Победы .Наше  правительство заботится о своих героях ,помогает им. И вы тоже должны с благодарностью относится к участникам и ко всем пожилым людям. Ведь они защищали нашу Родину и сберегли мир на земле. А Родина  у нас одна. Может кто знает, как она называется?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6129745"/>
            <a:ext cx="5900928" cy="66323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5206AC0-5772-8632-38F3-A55EE5ED5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863" y="1272209"/>
            <a:ext cx="6312807" cy="405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53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112" y="151637"/>
            <a:ext cx="527913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        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скажут  родина,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Сразу в памяти встает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Старый дом, в саду смородина ,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Толстый тополь у ворот.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У реки березка- скромница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И ромашковый бугор….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А другим, наверно вспомнится ,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Свой родной московский двор,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В лужах первые кораблики,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Над скакалкой топот ног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И большой соседней фабрики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Громкий радостный гудок.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Или степь от маков красная,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Золотая целина…..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Родина бывает разная,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Но у всех она одна!</a:t>
            </a:r>
          </a:p>
          <a:p>
            <a:r>
              <a:rPr lang="ru-RU" sz="2000" b="1" dirty="0"/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0912"/>
            <a:ext cx="12192000" cy="18470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F60B4B-84C8-E28C-5B56-7867A23D7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606" y="151637"/>
            <a:ext cx="4360794" cy="510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98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456" y="109728"/>
            <a:ext cx="660806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на тему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Салют ветеранам войны».</a:t>
            </a:r>
          </a:p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рисовать  нетрадиционными способами – ставить отпечатки ватными тампонами , тряпочкой , пробкой , звездочкой ,печатками ;.вызвать желание и интерес к рисованию салюта с помощью штампа , ориентироваться на листе бумаги ; отображать свои впечатления о красивых явлениях в окружающем мире .</a:t>
            </a:r>
          </a:p>
          <a:p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работа: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 иллюстраций о празднике , о салютах , игры с разноцветными шарами , освоение способа печатания.</a:t>
            </a:r>
          </a:p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: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бумаги большого формата ,гуашевые краски , материал для выполнения работы – печатки , пробки , тампоны , тряпочки , ватные диск , звездочки.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5231739"/>
            <a:ext cx="9009887" cy="16413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266466B-8367-BFC6-7B7F-F964E2265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843" y="180974"/>
            <a:ext cx="5216594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45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112" y="0"/>
            <a:ext cx="1178966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занятия 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Какой праздник отмечают в марте? Как можно поздравить ветеранов? Зачем в праздники ходят на площадь? Когда можно увидеть салют ? Давайте и мы с вами нарисуем салют.  Послушайте стихотворение о салюте.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Вокруг  все было тихо,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И вдруг – салют! Салют!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Ракеты в небе вспыхнули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И там и тут.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Взвивается все выше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Огней  фонтан живой.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На улицу! На улицу!       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Все радостно бегут.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Кричат « Ура!»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Любуются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На праздничный салют!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обращает внимание на основу для коллективной композиции – лист бумаги  голубого  цвета. Объясняет, что это небо   и спрашивает, где салют.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 выполнения работы – отпечатки с пояснением. Далее, дети выбирают по своему желанию материал для рисования. В конце занятия можно прочитать стихотворение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И.Иванова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536" y="5955789"/>
            <a:ext cx="12289536" cy="90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252965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197</TotalTime>
  <Words>1512</Words>
  <Application>Microsoft Office PowerPoint</Application>
  <PresentationFormat>Широкоэкранный</PresentationFormat>
  <Paragraphs>137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Century Gothic</vt:lpstr>
      <vt:lpstr>Times New Roman</vt:lpstr>
      <vt:lpstr>Wingdings 3</vt:lpstr>
      <vt:lpstr>Сектор</vt:lpstr>
      <vt:lpstr>Социально- творческий проект  во 2 младшей группе    на тему:  « 9 мая - День Победы».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Социально- творческий проект во 2 младшей группе    на тему:  « 9 мая - День Победы».</dc:title>
  <dc:creator>User</dc:creator>
  <cp:lastModifiedBy>Ольга Стручкова</cp:lastModifiedBy>
  <cp:revision>19</cp:revision>
  <dcterms:created xsi:type="dcterms:W3CDTF">2019-04-29T05:45:28Z</dcterms:created>
  <dcterms:modified xsi:type="dcterms:W3CDTF">2024-04-27T12:15:51Z</dcterms:modified>
</cp:coreProperties>
</file>