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62" r:id="rId2"/>
    <p:sldId id="260" r:id="rId3"/>
    <p:sldId id="263" r:id="rId4"/>
    <p:sldId id="256" r:id="rId5"/>
    <p:sldId id="257" r:id="rId6"/>
    <p:sldId id="261" r:id="rId7"/>
    <p:sldId id="264" r:id="rId8"/>
    <p:sldId id="265" r:id="rId9"/>
    <p:sldId id="269" r:id="rId10"/>
    <p:sldId id="267" r:id="rId11"/>
    <p:sldId id="270" r:id="rId12"/>
    <p:sldId id="268" r:id="rId13"/>
    <p:sldId id="272" r:id="rId14"/>
    <p:sldId id="271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7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332656"/>
            <a:ext cx="6172200" cy="1440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«Умелые руки не знают скуки»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204864"/>
            <a:ext cx="6172200" cy="4170058"/>
          </a:xfrm>
        </p:spPr>
        <p:txBody>
          <a:bodyPr>
            <a:normAutofit/>
          </a:bodyPr>
          <a:lstStyle/>
          <a:p>
            <a:pPr algn="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проекта: среднесрочный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 </a:t>
            </a:r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сентября </a:t>
            </a:r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 </a:t>
            </a:r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2024)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Целевая аудитория: дети </a:t>
            </a:r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5-6 </a:t>
            </a:r>
            <a:r>
              <a:rPr lang="ru-RU" sz="2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484784"/>
            <a:ext cx="6048672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424935" cy="5677988"/>
        </p:xfrm>
        <a:graphic>
          <a:graphicData uri="http://schemas.openxmlformats.org/drawingml/2006/table">
            <a:tbl>
              <a:tblPr/>
              <a:tblGrid>
                <a:gridCol w="361581"/>
                <a:gridCol w="3464824"/>
                <a:gridCol w="1421557"/>
                <a:gridCol w="1421557"/>
                <a:gridCol w="1755416"/>
              </a:tblGrid>
              <a:tr h="1089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Студия  нетрадиционной техники рисования (вертикальное, тактильное, </a:t>
                      </a:r>
                      <a:r>
                        <a:rPr lang="ru-RU" sz="14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ниткография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 рисование с дополнительными средствами выразительности).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течение декабря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2 раза в неделю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Овладение нетрадиционными техниками рисования.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/дети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Пополнение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предметно-пространственной среды.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2-4 неделя 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Внесение материалов в свободную деятельность детей (бумага,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крупа, соль, клей </a:t>
                      </a:r>
                      <a:r>
                        <a:rPr lang="ru-RU" sz="14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пва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 ватные палочки, ватные диски, трубочки, шерстяные нити, сухие листья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родители / дети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Онлайн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–мастер-класс для родителей и детей «Нетрадиционные техники рисования и их роль в развитие мелкой моторики».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неделя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декабря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Репродукции в разных техниках. 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родители, дети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Выставка рисунков «Новогодний калейдоскоп» (по выбору детей техники).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4  неделя декабря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Детские рисунки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группа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дети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424935" cy="1794725"/>
        </p:xfrm>
        <a:graphic>
          <a:graphicData uri="http://schemas.openxmlformats.org/drawingml/2006/table">
            <a:tbl>
              <a:tblPr/>
              <a:tblGrid>
                <a:gridCol w="361581"/>
                <a:gridCol w="3060033"/>
                <a:gridCol w="1440160"/>
                <a:gridCol w="1807745"/>
                <a:gridCol w="1755416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Студия конструирования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из бросового материала.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течение января, 2 раза в неделю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Овладение техникой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конструирования с бросовым материалом.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 / 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дети, родители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Акция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«Вторая жизнь бросового материала».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неделя февраля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Создание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поделок из бросового материала.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/ дети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93548"/>
          <a:ext cx="8424935" cy="4647820"/>
        </p:xfrm>
        <a:graphic>
          <a:graphicData uri="http://schemas.openxmlformats.org/drawingml/2006/table">
            <a:tbl>
              <a:tblPr/>
              <a:tblGrid>
                <a:gridCol w="361581"/>
                <a:gridCol w="3060033"/>
                <a:gridCol w="1440160"/>
                <a:gridCol w="1807745"/>
                <a:gridCol w="1755416"/>
              </a:tblGrid>
              <a:tr h="75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Пополнение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предметно-пространственной среды.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 неделя января – 2 неделя февраля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Внесение материалов в свободную деятельность (коробки,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нитки, ткань, картон, крышки , бутылки пластмассовые. </a:t>
                      </a:r>
                      <a:r>
                        <a:rPr lang="ru-RU" sz="14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СД-диски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 пластиковые стаканчики, спилы и т.д.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Воспитатели, родители /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дети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Презентационная ярмарка «Наши руки не для скуки»</a:t>
                      </a:r>
                      <a:r>
                        <a:rPr lang="en-US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(свободный выбор техники изготовления поделок).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недели февраля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Презентация продуктов  деятельности семей по выбору техники 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Проектная группа/ дети, родители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Размещение информации о ходе реализации проекта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 конце каждого месяца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Размещение фото, видео итоговых мероприятий каждого месяца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Администратор сайта, воспитатели/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родители, дети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424935" cy="6327454"/>
        </p:xfrm>
        <a:graphic>
          <a:graphicData uri="http://schemas.openxmlformats.org/drawingml/2006/table">
            <a:tbl>
              <a:tblPr/>
              <a:tblGrid>
                <a:gridCol w="361581"/>
                <a:gridCol w="3464824"/>
                <a:gridCol w="1421557"/>
                <a:gridCol w="1421557"/>
                <a:gridCol w="1755416"/>
              </a:tblGrid>
              <a:tr h="37702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этап     -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заключительный.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Итоговый мониторинг (педагогическое наблюдение, тестирование детей, анкетирование родителей).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 неделя февраля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Диагностические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карты, аналитическая справка.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 /дети, родители.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Сбор проектной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группы.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 неделя марта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Анализ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подготовка отчета 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Проектная группа.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агогический совет.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 неделя марта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Презентация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отчета по проекту.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Проектная группа / педагоги ДОУ, администрация ДОУ.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Семинар –практикум «Развитие мелкой моторики рук через нетрадиционные техники детского творчества»  на методическом объединении 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 неделя марта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Тиражирование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опыта.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 / педагоги других детских  садов.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Размещение информации о завершении проекта.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 неделя марта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Информация на стендах в родительских уголках, презентация на сайте детского сада.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Воспитатели, администратор сайта.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908721"/>
          <a:ext cx="8280920" cy="5651157"/>
        </p:xfrm>
        <a:graphic>
          <a:graphicData uri="http://schemas.openxmlformats.org/drawingml/2006/table">
            <a:tbl>
              <a:tblPr/>
              <a:tblGrid>
                <a:gridCol w="374176"/>
                <a:gridCol w="1910132"/>
                <a:gridCol w="3460197"/>
                <a:gridCol w="2536415"/>
              </a:tblGrid>
              <a:tr h="66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Ресурсы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Имеющиеся ресурсы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Запрашиваемые ресурсы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Кадровые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ладший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воспитатель.,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родители, музыкальный руководитель, администратор сайта, администрация ДОУ.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Материально-технические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Бумага, клей, краски,  ватман, фломастеры, карандаши, нитки,  глина,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дощечки, фартуки, губки, бросовый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материал,  крупы, ватные диски и палочки,  салфетки, фотоаппарат, проектор, компьютер, магнитофон, столы, стульчики.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Интерактивная доска, 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пробковая доска, глина, цветная бумага для принтера, ширма для театра.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Информационно-методические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Интернет ресурс, методическая литература,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перспективный план для работы с детьми, папки-передвижки для родителей, разработанные методические материалы (схемы, конспекты, картотеки, операционные карты).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Сайт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ДОУ, электронный ресурс.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Финансовые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Родительский</a:t>
                      </a:r>
                      <a:r>
                        <a:rPr lang="ru-RU" sz="1400" baseline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</a:t>
                      </a:r>
                      <a:r>
                        <a:rPr lang="ru-RU" sz="14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онд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детского сада.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Глина  - 1000руб,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Цветная бумага – 300руб.</a:t>
                      </a: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Продукт: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студия «Все в наших руках».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Эффекты: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повысился показатель уровня развития мелкой моторики рук у детей;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 детей повысился интерес к продуктивным видам деятельности;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повысился уровень развития творческих способностей.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Родители: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родители освоили нетрадиционные техники по развитию мелкой моторики рук и начали их использовать  в играх с детьми дома.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повысили компетентность в проектной деятельности;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пополнили предметно-пространственную среду материалами для развития мелкой моторики рук при использовании нетрадиционных техник.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0"/>
            <a:ext cx="7560840" cy="83661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Риски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13378"/>
          <a:ext cx="8496945" cy="561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751"/>
                <a:gridCol w="4158079"/>
                <a:gridCol w="3706115"/>
              </a:tblGrid>
              <a:tr h="12067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Предполагаемые риски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преодоления рисков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177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Отсутствие заинтересованности со стороны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родителей.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Включение родителей в проектные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события сотрудничества с детьми для достижения общих целей.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3347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 заболеваемость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детей группы.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Перенос даты проведения.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332656"/>
            <a:ext cx="61722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844824"/>
            <a:ext cx="6480720" cy="3744416"/>
          </a:xfrm>
        </p:spPr>
        <p:txBody>
          <a:bodyPr>
            <a:noAutofit/>
          </a:bodyPr>
          <a:lstStyle/>
          <a:p>
            <a:r>
              <a:rPr lang="ru-RU" sz="3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Линаск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Евгения Анатольевна,</a:t>
            </a:r>
          </a:p>
          <a:p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оспитатель комбинированной группы «Радуга»</a:t>
            </a:r>
            <a:endParaRPr lang="ru-RU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272808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988840"/>
            <a:ext cx="6172200" cy="43860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988840"/>
            <a:ext cx="6408712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6172200" cy="65345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980728"/>
            <a:ext cx="6858048" cy="4824536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Закон  «Об образовании РФ» утверждает, что «…дошкольное образование направлено на сохранение и укрепление здоровья детей дошкольного возраста…» (ст.64, п.1 ).</a:t>
            </a:r>
          </a:p>
          <a:p>
            <a:pPr>
              <a:buFont typeface="Arial" pitchFamily="34" charset="0"/>
              <a:buChar char="•"/>
            </a:pPr>
            <a:endPara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Требования Стандарта к содержанию программы в области «Физическое развитие» обязывают к созданию условий развития</a:t>
            </a:r>
          </a:p>
          <a:p>
            <a:pPr>
              <a:spcBef>
                <a:spcPts val="0"/>
              </a:spcBef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мелкой моторики обеих рук…» (п.2.6 ФГОС ДО).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ДОУ «Родничок», в старшей группе «Василек»: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результате педагогического наблюдения  было выявлено, что у детей недостаточно развита мелкая моторика рук, о чем свидетельствуют показатели: с трудом застегивают пуговицы, затрудняются в работе с ножницами, испытывают затруднения при работе с мелкими деталями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мелкий конструктор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результатам диагностики уровня развития мелкой моторики, выявили, что у 50% - низкий уровень,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у 30 % - средний уровень, у 20 % - высокий уровень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Гаврина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С.Е.,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Кутявина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Н.Л., Топоркова И.Г.,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Щербинина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С.В. Книга тестов. – М.: ЗАО «РОСМЭН - ПРЕСС». – 2008 – 80 с.);</a:t>
            </a:r>
            <a:endParaRPr lang="ru-RU" sz="1700" b="1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результатам анкетирования  родителей, выявили, что в семьях недостаточно созданы условия для развития мелкой моторики рук детей.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выше изложенного пришли к выводу о необходимости усовершенствования работы по развитию мелкой моторики рук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0"/>
            <a:ext cx="6172200" cy="11085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1071546"/>
            <a:ext cx="7106562" cy="4214842"/>
          </a:xfrm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Недостаточное развитие мелкой моторики руки в старшей группе 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Радуга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11e1333be9ea7c02cf8470b4ecb68b7_m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996952"/>
            <a:ext cx="5934075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студии «Все в наших руках»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razvotomo_13871903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204864"/>
            <a:ext cx="6192688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214290"/>
            <a:ext cx="6172200" cy="9104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1196752"/>
            <a:ext cx="6696744" cy="4680520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Обеспечить взаимодействие участников проекта (воспитатели – дети - родители).</a:t>
            </a:r>
          </a:p>
          <a:p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Обеспечить информационно-методическое сопровождение проекта.</a:t>
            </a:r>
          </a:p>
          <a:p>
            <a:pPr marL="342900" indent="-342900"/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Обеспечить материально- техническую базу для реализации 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404664"/>
          <a:ext cx="8424935" cy="5665741"/>
        </p:xfrm>
        <a:graphic>
          <a:graphicData uri="http://schemas.openxmlformats.org/drawingml/2006/table">
            <a:tbl>
              <a:tblPr/>
              <a:tblGrid>
                <a:gridCol w="361581"/>
                <a:gridCol w="3382835"/>
                <a:gridCol w="81989"/>
                <a:gridCol w="1421557"/>
                <a:gridCol w="1421557"/>
                <a:gridCol w="1755416"/>
              </a:tblGrid>
              <a:tr h="710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Основные мероприятия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(этапы) реализации проекта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Срок (периодичность) исполнения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Результат мероприятия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57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этап     -       подготовительный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Родительское собрание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неделя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сентября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Создание проектной группы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 /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родители, младший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воспитатель.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музыкальный руководитель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Заседание проектной группы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 неделя сентября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Создание проекта студии «Все в наших руках»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группа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Педагогический совет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 неделя сентября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педагогического совета о запуске проекта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группа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педагоги и администрация ДОУ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Размещение информации о ходе реализации проекта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 неделя сентября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Информация на стендах в родительских уголках, на сайте детского сада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дминистратор сайта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23728" y="-30778"/>
            <a:ext cx="40324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реализации проекта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424935" cy="5730200"/>
        </p:xfrm>
        <a:graphic>
          <a:graphicData uri="http://schemas.openxmlformats.org/drawingml/2006/table">
            <a:tbl>
              <a:tblPr/>
              <a:tblGrid>
                <a:gridCol w="361581"/>
                <a:gridCol w="3310827"/>
                <a:gridCol w="1368152"/>
                <a:gridCol w="1628959"/>
                <a:gridCol w="1755416"/>
              </a:tblGrid>
              <a:tr h="29737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этап     -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основной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Студия  оригами.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течение октября 2 раза в неделю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овладели техникой оригами.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 /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дети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Консультация для родителей  «Значение оригами для развития мелкой моторики ребенка».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неделя октября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Информация для родителей в родительском уголке - папка –передвижка.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Пополнение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предметно-пространственной среды.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2- 4 неделя октября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Внесение материалов в свободную деятельность детей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(цветная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бумага,  ножницы, клей, салфетка, цветные карандаши, операционные карты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Воспитатели, родители / дети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Театрализация сказки  «Теремок».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 неделя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октября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Постановка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спектакля «Теремок» (герои оригами).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группа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дети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424935" cy="4888584"/>
        </p:xfrm>
        <a:graphic>
          <a:graphicData uri="http://schemas.openxmlformats.org/drawingml/2006/table">
            <a:tbl>
              <a:tblPr/>
              <a:tblGrid>
                <a:gridCol w="361581"/>
                <a:gridCol w="3310827"/>
                <a:gridCol w="1368152"/>
                <a:gridCol w="1628959"/>
                <a:gridCol w="1755416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Студия лепки (глина).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течение ноября 2 раза в неделю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Овладение техникой при работе с   глиной.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 / дети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Пополнение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предметно-пространственной среды.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2- 4 неделя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Внесение материалов в свободную деятельность детей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(глина, доски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 шероховатой поверхностью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 тряпки и емкости для воды, стеки фартуки,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одели,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операционные карты).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Воспитатели, родители/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дети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Мастер –класс «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Ангелочек для мамы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 неделя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ноября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Создание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глиняных игрушек.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/ дети, родители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1330</TotalTime>
  <Words>1211</Words>
  <Application>Microsoft Office PowerPoint</Application>
  <PresentationFormat>Экран (4:3)</PresentationFormat>
  <Paragraphs>223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«Умелые руки не знают скуки» </vt:lpstr>
      <vt:lpstr>Актуальность</vt:lpstr>
      <vt:lpstr>Слайд 3</vt:lpstr>
      <vt:lpstr>Проблема</vt:lpstr>
      <vt:lpstr>Цель  Создание студии «Все в наших руках»</vt:lpstr>
      <vt:lpstr>Задачи</vt:lpstr>
      <vt:lpstr>Слайд 7</vt:lpstr>
      <vt:lpstr>Слайд 8</vt:lpstr>
      <vt:lpstr>Слайд 9</vt:lpstr>
      <vt:lpstr>Слайд 10</vt:lpstr>
      <vt:lpstr>Слайд 11</vt:lpstr>
      <vt:lpstr>Слайд 12</vt:lpstr>
      <vt:lpstr>Ресурсы</vt:lpstr>
      <vt:lpstr>Ожидаемые результаты</vt:lpstr>
      <vt:lpstr>Риски</vt:lpstr>
      <vt:lpstr>Выполнила: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Проблема: Недостаточное развитие мелкой моторики руки в старшей группе «Василек»</dc:title>
  <dc:creator>user_c35a</dc:creator>
  <cp:lastModifiedBy>Домашний</cp:lastModifiedBy>
  <cp:revision>94</cp:revision>
  <dcterms:created xsi:type="dcterms:W3CDTF">2022-04-07T05:43:03Z</dcterms:created>
  <dcterms:modified xsi:type="dcterms:W3CDTF">2024-08-20T11:50:59Z</dcterms:modified>
</cp:coreProperties>
</file>