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2"/>
  </p:notesMasterIdLst>
  <p:handoutMasterIdLst>
    <p:handoutMasterId r:id="rId23"/>
  </p:handoutMasterIdLst>
  <p:sldIdLst>
    <p:sldId id="259" r:id="rId5"/>
    <p:sldId id="266" r:id="rId6"/>
    <p:sldId id="277" r:id="rId7"/>
    <p:sldId id="269" r:id="rId8"/>
    <p:sldId id="283" r:id="rId9"/>
    <p:sldId id="270" r:id="rId10"/>
    <p:sldId id="278" r:id="rId11"/>
    <p:sldId id="271" r:id="rId12"/>
    <p:sldId id="268" r:id="rId13"/>
    <p:sldId id="281" r:id="rId14"/>
    <p:sldId id="276" r:id="rId15"/>
    <p:sldId id="279" r:id="rId16"/>
    <p:sldId id="280" r:id="rId17"/>
    <p:sldId id="264" r:id="rId18"/>
    <p:sldId id="265" r:id="rId19"/>
    <p:sldId id="282" r:id="rId20"/>
    <p:sldId id="275" r:id="rId2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69" d="100"/>
          <a:sy n="69" d="100"/>
        </p:scale>
        <p:origin x="564" y="5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55363E-5DB3-439C-B549-DD83222C79E4}" type="datetime1">
              <a:rPr lang="ru-RU" smtClean="0"/>
              <a:t>11.08.2024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6E2F11-CEBF-4D63-B350-54083DC2653F}" type="datetime1">
              <a:rPr lang="ru-RU" smtClean="0"/>
              <a:pPr/>
              <a:t>11.08.2024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06DD7E9-633A-4209-8629-FCA24BED8E5C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CC0A8-4822-4C48-B4AB-E6618EB17856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6FFAE-3E3C-4124-8CE2-33E8AFE68549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48EF9-D76D-408D-9269-C51AF1E71906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67F7D04-070A-4786-BFC3-699C3BEEF6F5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C388-25B8-4D98-8EA3-7599CFB174A7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184B29-88E0-41C3-91BD-DCA26527FF63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918EF-A4F5-4A7C-96B1-F87831C82688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8ADB2-DC01-420A-B091-D935BF010607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81ADC-92F1-410C-B0D8-5A45B123FAEB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528A0-6E8B-4E56-B80E-E13CDB5F70CC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914A4C0-1A15-4319-B325-10A509977DD3}" type="datetime1">
              <a:rPr lang="ru-RU" noProof="0" smtClean="0"/>
              <a:t>11.08.2024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916" y="1700808"/>
            <a:ext cx="7266143" cy="988758"/>
          </a:xfrm>
        </p:spPr>
        <p:txBody>
          <a:bodyPr rtlCol="0"/>
          <a:lstStyle/>
          <a:p>
            <a:pPr rtl="0"/>
            <a:r>
              <a:rPr lang="ru-RU" b="1" dirty="0" smtClean="0">
                <a:solidFill>
                  <a:srgbClr val="C00000"/>
                </a:solidFill>
              </a:rPr>
              <a:t>        </a:t>
            </a:r>
            <a:r>
              <a:rPr lang="ru-RU" sz="4000" b="1" dirty="0" smtClean="0">
                <a:solidFill>
                  <a:srgbClr val="C00000"/>
                </a:solidFill>
              </a:rPr>
              <a:t>Интерактивная игра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56394" y="3284984"/>
            <a:ext cx="7516442" cy="2464048"/>
          </a:xfrm>
        </p:spPr>
        <p:txBody>
          <a:bodyPr rtlCol="0">
            <a:normAutofit/>
          </a:bodyPr>
          <a:lstStyle/>
          <a:p>
            <a:pPr rtl="0"/>
            <a:r>
              <a:rPr lang="ru-RU" sz="6000" b="1" dirty="0" smtClean="0">
                <a:solidFill>
                  <a:srgbClr val="C00000"/>
                </a:solidFill>
              </a:rPr>
              <a:t>«Зимушка – зима»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279818"/>
            <a:ext cx="2286005" cy="243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4" y="3501008"/>
            <a:ext cx="2286005" cy="243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-32219"/>
            <a:ext cx="2286005" cy="2438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4419595"/>
            <a:ext cx="2286005" cy="2438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630" y="3423574"/>
            <a:ext cx="22860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60" y="177800"/>
            <a:ext cx="8450177" cy="1523008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 ОТ </a:t>
            </a:r>
            <a:r>
              <a:rPr 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АШИ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988840"/>
            <a:ext cx="8589100" cy="4572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185936"/>
            <a:ext cx="2286005" cy="243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5" y="2348880"/>
            <a:ext cx="2286005" cy="243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37" y="3933055"/>
            <a:ext cx="1895591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164" y="692696"/>
            <a:ext cx="4896544" cy="8064896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березовых коня,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снегам несут меня. 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Кони эти рыжи,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зовут их ……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1124744"/>
            <a:ext cx="5293199" cy="374758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70" y="1412776"/>
            <a:ext cx="2915439" cy="5445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30" y="3933056"/>
            <a:ext cx="2286005" cy="24384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53" y="-186745"/>
            <a:ext cx="1980277" cy="20832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4" y="4221088"/>
            <a:ext cx="22860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140" y="-675456"/>
            <a:ext cx="5328593" cy="4392488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вещь для детворы,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катания с горы.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них по снегу, и по льду,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детский сад детей везу.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1920150"/>
            <a:ext cx="5554588" cy="393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17" y="2686404"/>
            <a:ext cx="5472608" cy="4121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" y="188640"/>
            <a:ext cx="2099842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04" y="1201685"/>
            <a:ext cx="2286005" cy="243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4366495"/>
            <a:ext cx="1781949" cy="19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149" y="177800"/>
            <a:ext cx="5040560" cy="404328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в морозную погоду,</a:t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Надевают их на ногу.</a:t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 речке встал ледок,</a:t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мчатся на каток.</a:t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не было тоски,</a:t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Надеваем мы …….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817942"/>
            <a:ext cx="4762500" cy="33718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503867"/>
            <a:ext cx="4546076" cy="3222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9" y="598739"/>
            <a:ext cx="2286005" cy="243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4899975"/>
            <a:ext cx="1737317" cy="1697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22860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5" y="2030432"/>
            <a:ext cx="2494941" cy="356141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43" y="2077916"/>
            <a:ext cx="2594064" cy="3529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4" y="2062088"/>
            <a:ext cx="2575972" cy="35297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85" y="2062088"/>
            <a:ext cx="2435016" cy="35297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1884" y="638437"/>
            <a:ext cx="9886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Найдите лишнюю картинку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4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476672"/>
            <a:ext cx="10045592" cy="7102548"/>
          </a:xfrm>
        </p:spPr>
      </p:pic>
    </p:spTree>
    <p:extLst>
      <p:ext uri="{BB962C8B-B14F-4D97-AF65-F5344CB8AC3E}">
        <p14:creationId xmlns:p14="http://schemas.microsoft.com/office/powerpoint/2010/main" val="30417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052" y="-891480"/>
            <a:ext cx="8520419" cy="187220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всеми любимый праздник отмечают зимой?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4870276" cy="6741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108720"/>
            <a:ext cx="5184576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9" y="-240979"/>
            <a:ext cx="12203454" cy="7135192"/>
          </a:xfrm>
        </p:spPr>
      </p:pic>
      <p:sp>
        <p:nvSpPr>
          <p:cNvPr id="3" name="Овальная выноска 2"/>
          <p:cNvSpPr/>
          <p:nvPr/>
        </p:nvSpPr>
        <p:spPr>
          <a:xfrm>
            <a:off x="6610196" y="-240979"/>
            <a:ext cx="4968552" cy="1728193"/>
          </a:xfrm>
          <a:prstGeom prst="wedgeEllipseCallout">
            <a:avLst>
              <a:gd name="adj1" fmla="val -19873"/>
              <a:gd name="adj2" fmla="val 81205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 ребята!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570" y="569111"/>
            <a:ext cx="2286005" cy="2438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3" y="3631276"/>
            <a:ext cx="2286005" cy="243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284984"/>
            <a:ext cx="2286005" cy="243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38" y="5268463"/>
            <a:ext cx="1565925" cy="15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972" y="332656"/>
            <a:ext cx="8882225" cy="115212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Отгадайте загадку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8012" y="2276872"/>
            <a:ext cx="8695381" cy="4831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Белым пледом лес укрыт,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И медведь в берлоге спит.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Снег, как белая кайма.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Кто хозяйничал?</a:t>
            </a:r>
          </a:p>
          <a:p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16" y="3645024"/>
            <a:ext cx="2880320" cy="3072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057669"/>
            <a:ext cx="2664296" cy="28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542048"/>
            <a:ext cx="9538076" cy="53012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96752"/>
            <a:ext cx="1257156" cy="1125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77800"/>
            <a:ext cx="1462136" cy="1141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49" y="2924944"/>
            <a:ext cx="87705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996" y="177800"/>
            <a:ext cx="9026241" cy="1239837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Четвертый лишний</a:t>
            </a:r>
            <a:endParaRPr 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916833"/>
            <a:ext cx="2593670" cy="44425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43" y="1943822"/>
            <a:ext cx="2939028" cy="4436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943822"/>
            <a:ext cx="3015227" cy="4436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8" y="1937360"/>
            <a:ext cx="2950269" cy="444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036" y="177801"/>
            <a:ext cx="8666201" cy="802928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Отгадайте загадки про птиц</a:t>
            </a:r>
            <a:endParaRPr lang="ru-RU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 шустрая певичка                                Зимой на ветках яблоки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Зовут меня…                                          Попробуй собери!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                                                          И вдруг вспорхнули яблоки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                                                          Ведь это…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3284984"/>
            <a:ext cx="2520280" cy="3377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700808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044" y="260648"/>
            <a:ext cx="6733224" cy="122413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Отгадайте загадку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8108" y="2204864"/>
            <a:ext cx="8018129" cy="396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В зимний день</a:t>
            </a:r>
            <a:r>
              <a:rPr lang="ru-RU" sz="6000" b="1" i="1" dirty="0">
                <a:solidFill>
                  <a:srgbClr val="C00000"/>
                </a:solidFill>
              </a:rPr>
              <a:t/>
            </a:r>
            <a:br>
              <a:rPr lang="ru-RU" sz="6000" b="1" i="1" dirty="0">
                <a:solidFill>
                  <a:srgbClr val="C00000"/>
                </a:solidFill>
              </a:rPr>
            </a:br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Среди ветвей</a:t>
            </a:r>
            <a:r>
              <a:rPr lang="ru-RU" sz="6000" b="1" i="1" dirty="0">
                <a:solidFill>
                  <a:srgbClr val="C00000"/>
                </a:solidFill>
              </a:rPr>
              <a:t/>
            </a:r>
            <a:br>
              <a:rPr lang="ru-RU" sz="6000" b="1" i="1" dirty="0">
                <a:solidFill>
                  <a:srgbClr val="C00000"/>
                </a:solidFill>
              </a:rPr>
            </a:br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Стол накрыт</a:t>
            </a:r>
            <a:r>
              <a:rPr lang="ru-RU" sz="6000" b="1" i="1" dirty="0">
                <a:solidFill>
                  <a:srgbClr val="C00000"/>
                </a:solidFill>
              </a:rPr>
              <a:t/>
            </a:r>
            <a:br>
              <a:rPr lang="ru-RU" sz="6000" b="1" i="1" dirty="0">
                <a:solidFill>
                  <a:srgbClr val="C00000"/>
                </a:solidFill>
              </a:rPr>
            </a:br>
            <a:r>
              <a:rPr lang="ru-RU" sz="6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Для гостей.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63" y="2115635"/>
            <a:ext cx="2576286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3573016"/>
            <a:ext cx="2286005" cy="2438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30" y="4293096"/>
            <a:ext cx="22860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836712"/>
            <a:ext cx="8473324" cy="6631632"/>
          </a:xfrm>
        </p:spPr>
      </p:pic>
    </p:spTree>
    <p:extLst>
      <p:ext uri="{BB962C8B-B14F-4D97-AF65-F5344CB8AC3E}">
        <p14:creationId xmlns:p14="http://schemas.microsoft.com/office/powerpoint/2010/main" val="2197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8108" y="177801"/>
            <a:ext cx="8018129" cy="586904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Покормите птиц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1" y="836712"/>
            <a:ext cx="10441160" cy="5672883"/>
          </a:xfrm>
        </p:spPr>
      </p:pic>
    </p:spTree>
    <p:extLst>
      <p:ext uri="{BB962C8B-B14F-4D97-AF65-F5344CB8AC3E}">
        <p14:creationId xmlns:p14="http://schemas.microsoft.com/office/powerpoint/2010/main" val="21943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164" y="-138001"/>
            <a:ext cx="9782801" cy="1239837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Кто лишний</a:t>
            </a:r>
            <a:r>
              <a:rPr lang="en-US" sz="5400" b="1" i="1" dirty="0" smtClean="0">
                <a:solidFill>
                  <a:srgbClr val="C00000"/>
                </a:solidFill>
              </a:rPr>
              <a:t>?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80" y="3350709"/>
            <a:ext cx="2664295" cy="277425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6" y="-497733"/>
            <a:ext cx="5329529" cy="5184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327" y="156779"/>
            <a:ext cx="3373611" cy="4069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51" y="1917968"/>
            <a:ext cx="3006707" cy="24806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01" y="3501008"/>
            <a:ext cx="228023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аблон с оформлением из снежинок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34_TF03460579.potx" id="{40D3241A-2CC1-4B91-9455-399A32BBE08D}" vid="{AC3AC366-9FEE-4E7E-8EB1-89A878B99460}"/>
    </a:ext>
  </a:extLst>
</a:theme>
</file>

<file path=ppt/theme/theme2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a4f35948-e619-41b3-aa29-22878b09cfd2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0262f94-9f35-4ac3-9a90-690165a166b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снежинок</Template>
  <TotalTime>1018</TotalTime>
  <Words>99</Words>
  <Application>Microsoft Office PowerPoint</Application>
  <PresentationFormat>Произвольный</PresentationFormat>
  <Paragraphs>25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Century Gothic</vt:lpstr>
      <vt:lpstr>Euphemia</vt:lpstr>
      <vt:lpstr>Helvetica Neue</vt:lpstr>
      <vt:lpstr>Times New Roman</vt:lpstr>
      <vt:lpstr>Шаблон с оформлением из снежинок</vt:lpstr>
      <vt:lpstr>        Интерактивная игра</vt:lpstr>
      <vt:lpstr>Отгадайте загадку</vt:lpstr>
      <vt:lpstr>Презентация PowerPoint</vt:lpstr>
      <vt:lpstr>Четвертый лишний</vt:lpstr>
      <vt:lpstr>Отгадайте загадки про птиц</vt:lpstr>
      <vt:lpstr>Отгадайте загадку</vt:lpstr>
      <vt:lpstr>Презентация PowerPoint</vt:lpstr>
      <vt:lpstr>Покормите птиц</vt:lpstr>
      <vt:lpstr>Кто лишний?</vt:lpstr>
      <vt:lpstr>ЗАГАДКИ ОТ МАШИ</vt:lpstr>
      <vt:lpstr>Два березовых коня, По снегам несут меня.  Кони эти рыжи, А зовут их ……          </vt:lpstr>
      <vt:lpstr>Эта вещь для детворы, Для катания с горы. В них по снегу, и по льду, В детский сад детей везу.</vt:lpstr>
      <vt:lpstr>Лишь в морозную погоду, Надевают их на ногу. Как на речке встал ледок, Дети мчатся на каток. Чтобы не было тоски, Надеваем мы …….</vt:lpstr>
      <vt:lpstr>Презентация PowerPoint</vt:lpstr>
      <vt:lpstr>Презентация PowerPoint</vt:lpstr>
      <vt:lpstr>Какой всеми любимый праздник отмечают зимой?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ДНС</dc:creator>
  <cp:lastModifiedBy>ДНС</cp:lastModifiedBy>
  <cp:revision>52</cp:revision>
  <dcterms:created xsi:type="dcterms:W3CDTF">2023-12-02T09:11:18Z</dcterms:created>
  <dcterms:modified xsi:type="dcterms:W3CDTF">2024-08-11T18:22:51Z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