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8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3F69-E87D-422C-AD97-8D51FD28464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01DD-25E6-4E87-AFF5-BDA687EC0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7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.gif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452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ДЕТСКОЕ УЧРЕЖДЕНИЕ – ДЕТСКИЙ САД №31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092552"/>
            <a:ext cx="12192000" cy="7545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ИГРУ ПОДГОТОВИЛА Е.В.САЙКИНА</a:t>
            </a:r>
          </a:p>
          <a:p>
            <a:pPr marL="0" indent="0" algn="ctr">
              <a:buNone/>
            </a:pPr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РЫБИНСК 2020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74356"/>
            <a:ext cx="12192000" cy="1958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ПТИЦЫ ЯРОСЛАВСКОЙ ОБЛАСТИ</a:t>
            </a:r>
            <a:b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«ГОСТИ У КОРМУШКИ»</a:t>
            </a:r>
            <a:b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КРОССВОРД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10" descr="Прозрачный Эмодзи гифка - Прозрачный Эмодзи Emoji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97" y="3094491"/>
            <a:ext cx="1504405" cy="15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avatars.mds.yandex.net/get-pdb/992060/aef04844-b2cf-4819-aa53-d74fe1c7f37b/s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/>
        </p:blipFill>
        <p:spPr bwMode="auto">
          <a:xfrm>
            <a:off x="2891212" y="4583036"/>
            <a:ext cx="1728000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ds05.infourok.ru/uploads/ex/023f/00091676-5a063967/img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t="25629" r="23014" b="10802"/>
          <a:stretch/>
        </p:blipFill>
        <p:spPr bwMode="auto">
          <a:xfrm>
            <a:off x="844647" y="3455503"/>
            <a:ext cx="1401975" cy="12485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004346/cfaf0be1-aa99-4272-879d-57caeac9c677/s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/>
          <a:stretch/>
        </p:blipFill>
        <p:spPr bwMode="auto">
          <a:xfrm flipH="1">
            <a:off x="10378365" y="3215779"/>
            <a:ext cx="1011993" cy="172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g3.goodfon.ru/original/2036x1268/d/2a/snigir-ptichka-grudk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8"/>
          <a:stretch/>
        </p:blipFill>
        <p:spPr bwMode="auto">
          <a:xfrm>
            <a:off x="2873684" y="2535520"/>
            <a:ext cx="1361153" cy="10237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faunistics.com/wp-content/uploads/2019/05/2-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27102" r="5105"/>
          <a:stretch/>
        </p:blipFill>
        <p:spPr bwMode="auto">
          <a:xfrm>
            <a:off x="8113313" y="2535520"/>
            <a:ext cx="1463410" cy="10237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avatars.mds.yandex.net/get-pdb/1926685/dd9dc8ca-1be3-40ba-9c18-94ca3b2647cc/s120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/>
          <a:stretch/>
        </p:blipFill>
        <p:spPr bwMode="auto">
          <a:xfrm>
            <a:off x="7572780" y="4555773"/>
            <a:ext cx="1272238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194550/47606540.b9/0_1234b6_8d780af2_orig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3" y="1801815"/>
            <a:ext cx="1379315" cy="10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mg-fotki.yandex.ru/get/194550/47606540.b9/0_1234b6_8d780af2_orig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302" y="676979"/>
            <a:ext cx="1411754" cy="1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mg-fotki.yandex.ru/get/194550/47606540.b9/0_1234b6_8d780af2_orig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61" y="5425376"/>
            <a:ext cx="1488260" cy="111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mg-fotki.yandex.ru/get/194550/47606540.b9/0_1234b6_8d780af2_orig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612" y="5666476"/>
            <a:ext cx="1275506" cy="9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mg-fotki.yandex.ru/get/194550/47606540.b9/0_1234b6_8d780af2_orig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65" y="2414108"/>
            <a:ext cx="1014476" cy="7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mg-fotki.yandex.ru/get/194550/47606540.b9/0_1234b6_8d780af2_orig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29" y="3343486"/>
            <a:ext cx="1053196" cy="7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img-fotki.yandex.ru/get/194550/47606540.b9/0_1234b6_8d780af2_orig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03" y="5305487"/>
            <a:ext cx="962636" cy="72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4" descr="https://img1.picmix.com/output/stamp/normal/3/2/3/4/1384323_62e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7" y="1760817"/>
            <a:ext cx="4411911" cy="44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6"/>
          <p:cNvSpPr/>
          <p:nvPr/>
        </p:nvSpPr>
        <p:spPr>
          <a:xfrm>
            <a:off x="6128462" y="2808269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6" name="1"/>
          <p:cNvSpPr/>
          <p:nvPr/>
        </p:nvSpPr>
        <p:spPr>
          <a:xfrm>
            <a:off x="7278275" y="1641753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7" name="2"/>
          <p:cNvSpPr/>
          <p:nvPr/>
        </p:nvSpPr>
        <p:spPr>
          <a:xfrm>
            <a:off x="8963561" y="126700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8" name="3"/>
          <p:cNvSpPr/>
          <p:nvPr/>
        </p:nvSpPr>
        <p:spPr>
          <a:xfrm>
            <a:off x="10009343" y="1040800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9" name="4"/>
          <p:cNvSpPr/>
          <p:nvPr/>
        </p:nvSpPr>
        <p:spPr>
          <a:xfrm>
            <a:off x="10584295" y="103730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0" name="5"/>
          <p:cNvSpPr/>
          <p:nvPr/>
        </p:nvSpPr>
        <p:spPr>
          <a:xfrm>
            <a:off x="5640985" y="493200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328484" y="2794906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0951930" y="277585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924846" y="2802497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7235274" y="3315859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7237170" y="280126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10512725" y="2778859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0517392" y="3327615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9981955" y="3271376"/>
            <a:ext cx="498505" cy="41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3062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755087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228634" y="4896579"/>
            <a:ext cx="5196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059992" y="278043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10530924" y="2762224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0550805" y="3330841"/>
            <a:ext cx="4994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218436" y="330834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9948919" y="3327383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10530295" y="334249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6165162" y="718107"/>
            <a:ext cx="5472656" cy="5213967"/>
            <a:chOff x="6165162" y="718107"/>
            <a:chExt cx="5472656" cy="5213967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915565" y="718107"/>
              <a:ext cx="540000" cy="2579280"/>
              <a:chOff x="8915565" y="718107"/>
              <a:chExt cx="540000" cy="2579280"/>
            </a:xfrm>
          </p:grpSpPr>
          <p:sp>
            <p:nvSpPr>
              <p:cNvPr id="45" name="Прямоугольник 44"/>
              <p:cNvSpPr/>
              <p:nvPr/>
            </p:nvSpPr>
            <p:spPr>
              <a:xfrm flipH="1">
                <a:off x="8915565" y="718107"/>
                <a:ext cx="540000" cy="257928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8915565" y="1326224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8915565" y="1800339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8915565" y="2285421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8915565" y="2752657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/>
            <p:cNvGrpSpPr/>
            <p:nvPr/>
          </p:nvGrpSpPr>
          <p:grpSpPr>
            <a:xfrm>
              <a:off x="6165162" y="4881069"/>
              <a:ext cx="2700000" cy="564350"/>
              <a:chOff x="6165162" y="4881069"/>
              <a:chExt cx="2700000" cy="56435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165162" y="4881069"/>
                <a:ext cx="2700000" cy="533865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6731037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8267113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7216611" y="4890229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7765450" y="4888918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>
              <a:off x="6646814" y="2743752"/>
              <a:ext cx="4991004" cy="598745"/>
              <a:chOff x="6646814" y="2743752"/>
              <a:chExt cx="4991004" cy="59874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6646814" y="2780439"/>
                <a:ext cx="4991004" cy="54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8352702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721407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7775274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8902106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9452433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9948759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11066724" y="2743752"/>
                <a:ext cx="9978" cy="59874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1051646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Группа 39"/>
            <p:cNvGrpSpPr/>
            <p:nvPr/>
          </p:nvGrpSpPr>
          <p:grpSpPr>
            <a:xfrm>
              <a:off x="9955343" y="1567180"/>
              <a:ext cx="550173" cy="3847753"/>
              <a:chOff x="9955343" y="1567180"/>
              <a:chExt cx="550173" cy="3847753"/>
            </a:xfrm>
          </p:grpSpPr>
          <p:sp>
            <p:nvSpPr>
              <p:cNvPr id="46" name="Прямоугольник 45"/>
              <p:cNvSpPr/>
              <p:nvPr/>
            </p:nvSpPr>
            <p:spPr>
              <a:xfrm flipH="1">
                <a:off x="9965038" y="1567180"/>
                <a:ext cx="540000" cy="3847753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9957217" y="221612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9963642" y="3854416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 flipV="1">
                <a:off x="9955343" y="436356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flipH="1" flipV="1">
                <a:off x="9965516" y="4854247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H="1" flipV="1">
                <a:off x="9956280" y="275298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9963642" y="3346049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7"/>
            <p:cNvGrpSpPr/>
            <p:nvPr/>
          </p:nvGrpSpPr>
          <p:grpSpPr>
            <a:xfrm>
              <a:off x="7225450" y="2152074"/>
              <a:ext cx="540000" cy="3780000"/>
              <a:chOff x="7225450" y="2152074"/>
              <a:chExt cx="540000" cy="3780000"/>
            </a:xfrm>
          </p:grpSpPr>
          <p:sp>
            <p:nvSpPr>
              <p:cNvPr id="5" name="Прямоугольник 4"/>
              <p:cNvSpPr/>
              <p:nvPr/>
            </p:nvSpPr>
            <p:spPr>
              <a:xfrm flipH="1">
                <a:off x="7234473" y="2152074"/>
                <a:ext cx="519604" cy="378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7228634" y="3825443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7228634" y="4361011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7228634" y="5432148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>
                <a:off x="7228634" y="2754307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7225450" y="334249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7225450" y="485424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66"/>
            <p:cNvGrpSpPr/>
            <p:nvPr/>
          </p:nvGrpSpPr>
          <p:grpSpPr>
            <a:xfrm>
              <a:off x="10550711" y="1567182"/>
              <a:ext cx="549092" cy="3329397"/>
              <a:chOff x="10550711" y="1567182"/>
              <a:chExt cx="549092" cy="3329397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10550711" y="1567182"/>
                <a:ext cx="540000" cy="3329397"/>
                <a:chOff x="10508058" y="1537338"/>
                <a:chExt cx="559664" cy="3329397"/>
              </a:xfrm>
            </p:grpSpPr>
            <p:sp>
              <p:nvSpPr>
                <p:cNvPr id="134" name="Прямоугольник 133"/>
                <p:cNvSpPr/>
                <p:nvPr/>
              </p:nvSpPr>
              <p:spPr>
                <a:xfrm flipH="1">
                  <a:off x="10519694" y="1537338"/>
                  <a:ext cx="540000" cy="3329397"/>
                </a:xfrm>
                <a:prstGeom prst="rect">
                  <a:avLst/>
                </a:prstGeom>
                <a:solidFill>
                  <a:schemeClr val="accent1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10527722" y="4339866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10525108" y="3818819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10508058" y="2200258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10522292" y="2732380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10521663" y="3312653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11096727" y="2780365"/>
                <a:ext cx="3076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Скругленный прямоугольник 140"/>
          <p:cNvSpPr/>
          <p:nvPr/>
        </p:nvSpPr>
        <p:spPr>
          <a:xfrm>
            <a:off x="1045486" y="157163"/>
            <a:ext cx="4069873" cy="962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«МАЛЕНЬКИЙ МАЛЬЧИШКА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 СЕРОМ АРМЯЧИШКЕ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ПО ДВОРУ </a:t>
            </a:r>
            <a:r>
              <a:rPr lang="ru-RU" sz="1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ШНЫРЯЕТ,</a:t>
            </a:r>
            <a:endParaRPr lang="ru-RU" sz="1600" b="1" dirty="0">
              <a:ln w="10160">
                <a:solidFill>
                  <a:srgbClr val="FFFF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КРОШКИ СОБИРАЕТ»</a:t>
            </a:r>
          </a:p>
        </p:txBody>
      </p:sp>
      <p:pic>
        <p:nvPicPr>
          <p:cNvPr id="142" name="Picture 10" descr="Прозрачный Эмодзи гифка - Прозрачный Эмодзи Emoji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1" y="20059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get-pdb/992060/aef04844-b2cf-4819-aa53-d74fe1c7f37b/s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/>
        </p:blipFill>
        <p:spPr bwMode="auto">
          <a:xfrm>
            <a:off x="2285322" y="5100309"/>
            <a:ext cx="1728000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ds05.infourok.ru/uploads/ex/023f/00091676-5a063967/img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t="25629" r="23014" b="10802"/>
          <a:stretch/>
        </p:blipFill>
        <p:spPr bwMode="auto">
          <a:xfrm>
            <a:off x="559265" y="3315859"/>
            <a:ext cx="1401975" cy="12485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1004346/cfaf0be1-aa99-4272-879d-57caeac9c677/s12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/>
          <a:stretch/>
        </p:blipFill>
        <p:spPr bwMode="auto">
          <a:xfrm>
            <a:off x="2576651" y="3016621"/>
            <a:ext cx="1011993" cy="172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img3.goodfon.ru/original/2036x1268/d/2a/snigir-ptichka-grudk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8"/>
          <a:stretch/>
        </p:blipFill>
        <p:spPr bwMode="auto">
          <a:xfrm>
            <a:off x="890280" y="1738476"/>
            <a:ext cx="1361153" cy="10237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aunistics.com/wp-content/uploads/2019/05/2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27102" r="5105"/>
          <a:stretch/>
        </p:blipFill>
        <p:spPr bwMode="auto">
          <a:xfrm>
            <a:off x="3949357" y="1704254"/>
            <a:ext cx="1463410" cy="10237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 flipH="1">
            <a:off x="7212996" y="2152074"/>
            <a:ext cx="540000" cy="378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ВОРОБЕЙ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8" descr="https://avatars.mds.yandex.net/get-pdb/1926685/dd9dc8ca-1be3-40ba-9c18-94ca3b2647cc/s120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/>
          <a:stretch/>
        </p:blipFill>
        <p:spPr bwMode="auto">
          <a:xfrm>
            <a:off x="4350504" y="3280323"/>
            <a:ext cx="1272238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Скругленный прямоугольник 92"/>
          <p:cNvSpPr/>
          <p:nvPr/>
        </p:nvSpPr>
        <p:spPr>
          <a:xfrm>
            <a:off x="2864423" y="1305112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4" descr="https://img1.picmix.com/output/stamp/normal/3/2/3/4/1384323_62e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0" y="1760817"/>
            <a:ext cx="4411911" cy="44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6"/>
          <p:cNvSpPr/>
          <p:nvPr/>
        </p:nvSpPr>
        <p:spPr>
          <a:xfrm>
            <a:off x="6130572" y="2827124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6" name="1"/>
          <p:cNvSpPr/>
          <p:nvPr/>
        </p:nvSpPr>
        <p:spPr>
          <a:xfrm>
            <a:off x="7289274" y="166829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7" name="2"/>
          <p:cNvSpPr/>
          <p:nvPr/>
        </p:nvSpPr>
        <p:spPr>
          <a:xfrm>
            <a:off x="8959632" y="190938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8" name="3"/>
          <p:cNvSpPr/>
          <p:nvPr/>
        </p:nvSpPr>
        <p:spPr>
          <a:xfrm>
            <a:off x="10009343" y="1050036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9" name="4"/>
          <p:cNvSpPr/>
          <p:nvPr/>
        </p:nvSpPr>
        <p:spPr>
          <a:xfrm>
            <a:off x="10584295" y="1065007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0" name="5"/>
          <p:cNvSpPr/>
          <p:nvPr/>
        </p:nvSpPr>
        <p:spPr>
          <a:xfrm>
            <a:off x="5679589" y="493200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328484" y="2794906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0951930" y="277585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924846" y="2802497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7235274" y="3315859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7237170" y="280126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10512725" y="2778859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0517392" y="3327615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9981955" y="3271376"/>
            <a:ext cx="498505" cy="41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3062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755087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228634" y="4896579"/>
            <a:ext cx="5196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059992" y="278043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10530924" y="2762224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0550805" y="3330841"/>
            <a:ext cx="4994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218436" y="330834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9948919" y="3327383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10530295" y="334249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6161233" y="673910"/>
            <a:ext cx="5472656" cy="5213967"/>
            <a:chOff x="6165162" y="718107"/>
            <a:chExt cx="5472656" cy="5213967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915565" y="718107"/>
              <a:ext cx="540000" cy="2579280"/>
              <a:chOff x="8915565" y="718107"/>
              <a:chExt cx="540000" cy="2579280"/>
            </a:xfrm>
          </p:grpSpPr>
          <p:sp>
            <p:nvSpPr>
              <p:cNvPr id="45" name="Прямоугольник 44"/>
              <p:cNvSpPr/>
              <p:nvPr/>
            </p:nvSpPr>
            <p:spPr>
              <a:xfrm flipH="1">
                <a:off x="8915565" y="718107"/>
                <a:ext cx="540000" cy="257928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8915565" y="1326224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8915565" y="1800339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8915565" y="2285421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8915565" y="2752657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/>
            <p:cNvGrpSpPr/>
            <p:nvPr/>
          </p:nvGrpSpPr>
          <p:grpSpPr>
            <a:xfrm>
              <a:off x="6165162" y="4881069"/>
              <a:ext cx="2700000" cy="564350"/>
              <a:chOff x="6165162" y="4881069"/>
              <a:chExt cx="2700000" cy="56435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165162" y="4881069"/>
                <a:ext cx="2700000" cy="533865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6731037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8267113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7216611" y="4890229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7765450" y="4888918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>
              <a:off x="6646814" y="2743752"/>
              <a:ext cx="4991004" cy="598745"/>
              <a:chOff x="6646814" y="2743752"/>
              <a:chExt cx="4991004" cy="59874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6646814" y="2780439"/>
                <a:ext cx="4991004" cy="54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8352702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721407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7775274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8902106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9452433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9948759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11066724" y="2743752"/>
                <a:ext cx="9978" cy="59874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1051646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Группа 39"/>
            <p:cNvGrpSpPr/>
            <p:nvPr/>
          </p:nvGrpSpPr>
          <p:grpSpPr>
            <a:xfrm>
              <a:off x="9955343" y="1567180"/>
              <a:ext cx="550173" cy="3847753"/>
              <a:chOff x="9955343" y="1567180"/>
              <a:chExt cx="550173" cy="3847753"/>
            </a:xfrm>
          </p:grpSpPr>
          <p:sp>
            <p:nvSpPr>
              <p:cNvPr id="46" name="Прямоугольник 45"/>
              <p:cNvSpPr/>
              <p:nvPr/>
            </p:nvSpPr>
            <p:spPr>
              <a:xfrm flipH="1">
                <a:off x="9965038" y="1567180"/>
                <a:ext cx="540000" cy="3847753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9957217" y="221612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9963642" y="3854416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 flipV="1">
                <a:off x="9955343" y="436356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flipH="1" flipV="1">
                <a:off x="9965516" y="4854247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H="1" flipV="1">
                <a:off x="9956280" y="275298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9963642" y="3346049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7"/>
            <p:cNvGrpSpPr/>
            <p:nvPr/>
          </p:nvGrpSpPr>
          <p:grpSpPr>
            <a:xfrm>
              <a:off x="7225450" y="2152074"/>
              <a:ext cx="540000" cy="3780000"/>
              <a:chOff x="7225450" y="2152074"/>
              <a:chExt cx="540000" cy="3780000"/>
            </a:xfrm>
          </p:grpSpPr>
          <p:sp>
            <p:nvSpPr>
              <p:cNvPr id="5" name="Прямоугольник 4"/>
              <p:cNvSpPr/>
              <p:nvPr/>
            </p:nvSpPr>
            <p:spPr>
              <a:xfrm flipH="1">
                <a:off x="7234473" y="2152074"/>
                <a:ext cx="519604" cy="378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7228634" y="3825443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7228634" y="4361011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7228634" y="5432148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>
                <a:off x="7228634" y="2754307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7225450" y="334249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7225450" y="485424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66"/>
            <p:cNvGrpSpPr/>
            <p:nvPr/>
          </p:nvGrpSpPr>
          <p:grpSpPr>
            <a:xfrm>
              <a:off x="10550711" y="1567182"/>
              <a:ext cx="549092" cy="3329397"/>
              <a:chOff x="10550711" y="1567182"/>
              <a:chExt cx="549092" cy="3329397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10550711" y="1567182"/>
                <a:ext cx="540000" cy="3329397"/>
                <a:chOff x="10508058" y="1537338"/>
                <a:chExt cx="559664" cy="3329397"/>
              </a:xfrm>
            </p:grpSpPr>
            <p:sp>
              <p:nvSpPr>
                <p:cNvPr id="134" name="Прямоугольник 133"/>
                <p:cNvSpPr/>
                <p:nvPr/>
              </p:nvSpPr>
              <p:spPr>
                <a:xfrm flipH="1">
                  <a:off x="10519694" y="1537338"/>
                  <a:ext cx="540000" cy="3329397"/>
                </a:xfrm>
                <a:prstGeom prst="rect">
                  <a:avLst/>
                </a:prstGeom>
                <a:solidFill>
                  <a:schemeClr val="accent1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10527722" y="4339866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10525108" y="3818819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10508058" y="2200258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10522292" y="2732380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10521663" y="3312653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11096727" y="2780365"/>
                <a:ext cx="3076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Прямоугольник 54"/>
          <p:cNvSpPr/>
          <p:nvPr/>
        </p:nvSpPr>
        <p:spPr>
          <a:xfrm flipH="1">
            <a:off x="8869775" y="547806"/>
            <a:ext cx="540000" cy="282526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ДЯТЕЛ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 flipH="1">
            <a:off x="7203134" y="2171931"/>
            <a:ext cx="540000" cy="378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ВОРОБЕЙ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3" name="Picture 10" descr="Прозрачный Эмодзи гифка - Прозрачный Эмодзи Emoji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6" y="19093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6641" y="91282"/>
            <a:ext cx="4152012" cy="1047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«ВОТ ПЕРНАТЫЙ СЕЛ НА СУК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 КОЛОТИТ: ТУК-ТУК-ТУК!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ИЩЕТ ПИЩУ ПОД КОРОЙ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ОН ГОЛОДНОЮ ПОРОЙ»</a:t>
            </a: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2933322" y="1209878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1" name="Picture 12" descr="https://avatars.mds.yandex.net/get-pdb/992060/aef04844-b2cf-4819-aa53-d74fe1c7f37b/s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/>
        </p:blipFill>
        <p:spPr bwMode="auto">
          <a:xfrm>
            <a:off x="2285322" y="5242595"/>
            <a:ext cx="1728000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0" descr="https://ds05.infourok.ru/uploads/ex/023f/00091676-5a063967/img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t="25629" r="23014" b="10802"/>
          <a:stretch/>
        </p:blipFill>
        <p:spPr bwMode="auto">
          <a:xfrm>
            <a:off x="405792" y="3271376"/>
            <a:ext cx="1401975" cy="12485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4" descr="https://img3.goodfon.ru/original/2036x1268/d/2a/snigir-ptichka-grudk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8"/>
          <a:stretch/>
        </p:blipFill>
        <p:spPr bwMode="auto">
          <a:xfrm>
            <a:off x="987543" y="1724701"/>
            <a:ext cx="1361153" cy="10237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6" descr="https://faunistics.com/wp-content/uploads/2019/05/2-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27102" r="5105"/>
          <a:stretch/>
        </p:blipFill>
        <p:spPr bwMode="auto">
          <a:xfrm>
            <a:off x="4001140" y="1752112"/>
            <a:ext cx="1463410" cy="10237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ttps://avatars.mds.yandex.net/get-pdb/1926685/dd9dc8ca-1be3-40ba-9c18-94ca3b2647cc/s120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/>
          <a:stretch/>
        </p:blipFill>
        <p:spPr bwMode="auto">
          <a:xfrm>
            <a:off x="4371356" y="3271376"/>
            <a:ext cx="1272238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https://avatars.mds.yandex.net/get-pdb/1004346/cfaf0be1-aa99-4272-879d-57caeac9c677/s120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/>
          <a:stretch/>
        </p:blipFill>
        <p:spPr bwMode="auto">
          <a:xfrm>
            <a:off x="2576651" y="3016621"/>
            <a:ext cx="1011993" cy="172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4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4" descr="https://img1.picmix.com/output/stamp/normal/3/2/3/4/1384323_62e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2" y="1760817"/>
            <a:ext cx="4411911" cy="44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6"/>
          <p:cNvSpPr/>
          <p:nvPr/>
        </p:nvSpPr>
        <p:spPr>
          <a:xfrm>
            <a:off x="6130572" y="2827124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6" name="1"/>
          <p:cNvSpPr/>
          <p:nvPr/>
        </p:nvSpPr>
        <p:spPr>
          <a:xfrm>
            <a:off x="7289274" y="166829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7" name="2"/>
          <p:cNvSpPr/>
          <p:nvPr/>
        </p:nvSpPr>
        <p:spPr>
          <a:xfrm>
            <a:off x="8963561" y="237536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8" name="3"/>
          <p:cNvSpPr/>
          <p:nvPr/>
        </p:nvSpPr>
        <p:spPr>
          <a:xfrm>
            <a:off x="10009343" y="1050036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9" name="4"/>
          <p:cNvSpPr/>
          <p:nvPr/>
        </p:nvSpPr>
        <p:spPr>
          <a:xfrm>
            <a:off x="10584295" y="1065007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0" name="5"/>
          <p:cNvSpPr/>
          <p:nvPr/>
        </p:nvSpPr>
        <p:spPr>
          <a:xfrm>
            <a:off x="5679589" y="493200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328484" y="2794906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0951930" y="277585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924846" y="2802497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7235274" y="3315859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7237170" y="280126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10512725" y="2778859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0517392" y="3327615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9981955" y="3271376"/>
            <a:ext cx="498505" cy="41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3062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755087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228634" y="4896579"/>
            <a:ext cx="5196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059992" y="278043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10530924" y="2762224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0550805" y="3330841"/>
            <a:ext cx="4994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218436" y="330834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9948919" y="3327383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10530295" y="334249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6165162" y="718107"/>
            <a:ext cx="5472656" cy="5213967"/>
            <a:chOff x="6165162" y="718107"/>
            <a:chExt cx="5472656" cy="5213967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915565" y="718107"/>
              <a:ext cx="540000" cy="2579280"/>
              <a:chOff x="8915565" y="718107"/>
              <a:chExt cx="540000" cy="2579280"/>
            </a:xfrm>
          </p:grpSpPr>
          <p:sp>
            <p:nvSpPr>
              <p:cNvPr id="45" name="Прямоугольник 44"/>
              <p:cNvSpPr/>
              <p:nvPr/>
            </p:nvSpPr>
            <p:spPr>
              <a:xfrm flipH="1">
                <a:off x="8915565" y="718107"/>
                <a:ext cx="540000" cy="257928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8915565" y="1326224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8915565" y="1800339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8915565" y="2285421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8915565" y="2752657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/>
            <p:cNvGrpSpPr/>
            <p:nvPr/>
          </p:nvGrpSpPr>
          <p:grpSpPr>
            <a:xfrm>
              <a:off x="6165162" y="4881069"/>
              <a:ext cx="2700000" cy="564350"/>
              <a:chOff x="6165162" y="4881069"/>
              <a:chExt cx="2700000" cy="56435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165162" y="4881069"/>
                <a:ext cx="2700000" cy="533865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6731037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8267113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7216611" y="4890229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7765450" y="4888918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>
              <a:off x="6646814" y="2743752"/>
              <a:ext cx="4991004" cy="598745"/>
              <a:chOff x="6646814" y="2743752"/>
              <a:chExt cx="4991004" cy="59874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6646814" y="2780439"/>
                <a:ext cx="4991004" cy="54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8352702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721407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7775274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8902106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9452433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9948759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11066724" y="2743752"/>
                <a:ext cx="9978" cy="59874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1051646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Группа 39"/>
            <p:cNvGrpSpPr/>
            <p:nvPr/>
          </p:nvGrpSpPr>
          <p:grpSpPr>
            <a:xfrm>
              <a:off x="9955343" y="1567180"/>
              <a:ext cx="550173" cy="3847753"/>
              <a:chOff x="9955343" y="1567180"/>
              <a:chExt cx="550173" cy="3847753"/>
            </a:xfrm>
          </p:grpSpPr>
          <p:sp>
            <p:nvSpPr>
              <p:cNvPr id="46" name="Прямоугольник 45"/>
              <p:cNvSpPr/>
              <p:nvPr/>
            </p:nvSpPr>
            <p:spPr>
              <a:xfrm flipH="1">
                <a:off x="9965038" y="1567180"/>
                <a:ext cx="540000" cy="3847753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9957217" y="221612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9963642" y="3854416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 flipV="1">
                <a:off x="9955343" y="436356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flipH="1" flipV="1">
                <a:off x="9965516" y="4854247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H="1" flipV="1">
                <a:off x="9956280" y="275298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9963642" y="3346049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7"/>
            <p:cNvGrpSpPr/>
            <p:nvPr/>
          </p:nvGrpSpPr>
          <p:grpSpPr>
            <a:xfrm>
              <a:off x="7225450" y="2152074"/>
              <a:ext cx="540000" cy="3780000"/>
              <a:chOff x="7225450" y="2152074"/>
              <a:chExt cx="540000" cy="3780000"/>
            </a:xfrm>
          </p:grpSpPr>
          <p:sp>
            <p:nvSpPr>
              <p:cNvPr id="5" name="Прямоугольник 4"/>
              <p:cNvSpPr/>
              <p:nvPr/>
            </p:nvSpPr>
            <p:spPr>
              <a:xfrm flipH="1">
                <a:off x="7234473" y="2152074"/>
                <a:ext cx="519604" cy="378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7228634" y="3825443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7228634" y="4361011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7228634" y="5432148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>
                <a:off x="7228634" y="2754307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7225450" y="334249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7225450" y="485424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66"/>
            <p:cNvGrpSpPr/>
            <p:nvPr/>
          </p:nvGrpSpPr>
          <p:grpSpPr>
            <a:xfrm>
              <a:off x="10550711" y="1567182"/>
              <a:ext cx="549092" cy="3329397"/>
              <a:chOff x="10550711" y="1567182"/>
              <a:chExt cx="549092" cy="3329397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10550711" y="1567182"/>
                <a:ext cx="540000" cy="3329397"/>
                <a:chOff x="10508058" y="1537338"/>
                <a:chExt cx="559664" cy="3329397"/>
              </a:xfrm>
            </p:grpSpPr>
            <p:sp>
              <p:nvSpPr>
                <p:cNvPr id="134" name="Прямоугольник 133"/>
                <p:cNvSpPr/>
                <p:nvPr/>
              </p:nvSpPr>
              <p:spPr>
                <a:xfrm flipH="1">
                  <a:off x="10519694" y="1537338"/>
                  <a:ext cx="540000" cy="3329397"/>
                </a:xfrm>
                <a:prstGeom prst="rect">
                  <a:avLst/>
                </a:prstGeom>
                <a:solidFill>
                  <a:schemeClr val="accent1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10527722" y="4339866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10525108" y="3818819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10508058" y="2200258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10522292" y="2732380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10521663" y="3312653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11096727" y="2780365"/>
                <a:ext cx="3076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Прямоугольник 53"/>
          <p:cNvSpPr/>
          <p:nvPr/>
        </p:nvSpPr>
        <p:spPr>
          <a:xfrm flipH="1">
            <a:off x="7221512" y="2155530"/>
            <a:ext cx="540000" cy="378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ВОРОБЕЙ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8898808" y="598906"/>
            <a:ext cx="540000" cy="273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ДЯТЕЛ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9959229" y="1643906"/>
            <a:ext cx="540000" cy="378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СНЕГИРЬ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3" name="Picture 10" descr="Прозрачный Эмодзи гифка - Прозрачный Эмодзи Emoji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4" y="2375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8797" y="35108"/>
            <a:ext cx="4585744" cy="1142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«ДОКЛЕВАВ РЯБИНЫ КИСТЬ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КРАСНЫ ЛАМПОЧКИ ЗАЖГЛИСЬ!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КРЫЛЬЯ КАЖДАЯ ИМЕЕТ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КТО НАЗВАТЬ ЕЕ СУМЕЕТ?»</a:t>
            </a: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2947856" y="1266036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5" name="Picture 4" descr="https://img3.goodfon.ru/original/2036x1268/d/2a/snigir-ptichka-grud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8"/>
          <a:stretch/>
        </p:blipFill>
        <p:spPr bwMode="auto">
          <a:xfrm>
            <a:off x="1051625" y="1773547"/>
            <a:ext cx="1361153" cy="10237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 descr="https://avatars.mds.yandex.net/get-pdb/992060/aef04844-b2cf-4819-aa53-d74fe1c7f37b/s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/>
        </p:blipFill>
        <p:spPr bwMode="auto">
          <a:xfrm>
            <a:off x="2285322" y="5100309"/>
            <a:ext cx="1728000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0" descr="https://ds05.infourok.ru/uploads/ex/023f/00091676-5a063967/img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t="25629" r="23014" b="10802"/>
          <a:stretch/>
        </p:blipFill>
        <p:spPr bwMode="auto">
          <a:xfrm>
            <a:off x="552929" y="3246266"/>
            <a:ext cx="1401975" cy="12485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https://avatars.mds.yandex.net/get-pdb/1004346/cfaf0be1-aa99-4272-879d-57caeac9c677/s12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/>
          <a:stretch/>
        </p:blipFill>
        <p:spPr bwMode="auto">
          <a:xfrm>
            <a:off x="2657860" y="2961443"/>
            <a:ext cx="1011993" cy="172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" descr="https://faunistics.com/wp-content/uploads/2019/05/2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27102" r="5105"/>
          <a:stretch/>
        </p:blipFill>
        <p:spPr bwMode="auto">
          <a:xfrm>
            <a:off x="4010570" y="1760817"/>
            <a:ext cx="1463410" cy="10237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8" descr="https://avatars.mds.yandex.net/get-pdb/1926685/dd9dc8ca-1be3-40ba-9c18-94ca3b2647cc/s120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/>
          <a:stretch/>
        </p:blipFill>
        <p:spPr bwMode="auto">
          <a:xfrm>
            <a:off x="4377601" y="3246266"/>
            <a:ext cx="1272238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4" descr="https://img1.picmix.com/output/stamp/normal/3/2/3/4/1384323_62e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2" y="1760817"/>
            <a:ext cx="4411911" cy="44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6"/>
          <p:cNvSpPr/>
          <p:nvPr/>
        </p:nvSpPr>
        <p:spPr>
          <a:xfrm>
            <a:off x="6130572" y="2827124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6" name="1"/>
          <p:cNvSpPr/>
          <p:nvPr/>
        </p:nvSpPr>
        <p:spPr>
          <a:xfrm>
            <a:off x="7289274" y="166829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7" name="2"/>
          <p:cNvSpPr/>
          <p:nvPr/>
        </p:nvSpPr>
        <p:spPr>
          <a:xfrm>
            <a:off x="8963561" y="237536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8" name="3"/>
          <p:cNvSpPr/>
          <p:nvPr/>
        </p:nvSpPr>
        <p:spPr>
          <a:xfrm>
            <a:off x="10009343" y="1050036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9" name="4"/>
          <p:cNvSpPr/>
          <p:nvPr/>
        </p:nvSpPr>
        <p:spPr>
          <a:xfrm>
            <a:off x="10584295" y="1065007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0" name="5"/>
          <p:cNvSpPr/>
          <p:nvPr/>
        </p:nvSpPr>
        <p:spPr>
          <a:xfrm>
            <a:off x="5679589" y="493200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328484" y="2794906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0951930" y="277585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924846" y="2802497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7235274" y="3315859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7237170" y="280126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10512725" y="2778859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0517392" y="3327615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9981955" y="3271376"/>
            <a:ext cx="498505" cy="41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3062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755087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228634" y="4896579"/>
            <a:ext cx="5196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059992" y="278043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10530924" y="2762224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0550805" y="3330841"/>
            <a:ext cx="4994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218436" y="330834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9948919" y="3327383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10530295" y="334249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6165162" y="718107"/>
            <a:ext cx="5472656" cy="5213967"/>
            <a:chOff x="6165162" y="718107"/>
            <a:chExt cx="5472656" cy="5213967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915565" y="718107"/>
              <a:ext cx="540000" cy="2579280"/>
              <a:chOff x="8915565" y="718107"/>
              <a:chExt cx="540000" cy="2579280"/>
            </a:xfrm>
          </p:grpSpPr>
          <p:sp>
            <p:nvSpPr>
              <p:cNvPr id="45" name="Прямоугольник 44"/>
              <p:cNvSpPr/>
              <p:nvPr/>
            </p:nvSpPr>
            <p:spPr>
              <a:xfrm flipH="1">
                <a:off x="8915565" y="718107"/>
                <a:ext cx="540000" cy="257928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8915565" y="1326224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8915565" y="1800339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8915565" y="2285421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8915565" y="2752657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/>
            <p:cNvGrpSpPr/>
            <p:nvPr/>
          </p:nvGrpSpPr>
          <p:grpSpPr>
            <a:xfrm>
              <a:off x="6165162" y="4881069"/>
              <a:ext cx="2700000" cy="564350"/>
              <a:chOff x="6165162" y="4881069"/>
              <a:chExt cx="2700000" cy="56435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165162" y="4881069"/>
                <a:ext cx="2700000" cy="533865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6731037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8267113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7216611" y="4890229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7765450" y="4888918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>
              <a:off x="6646814" y="2743752"/>
              <a:ext cx="4991004" cy="598745"/>
              <a:chOff x="6646814" y="2743752"/>
              <a:chExt cx="4991004" cy="59874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6646814" y="2780439"/>
                <a:ext cx="4991004" cy="54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8352702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721407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7775274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8902106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9452433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9948759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11066724" y="2743752"/>
                <a:ext cx="9978" cy="59874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1051646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Группа 39"/>
            <p:cNvGrpSpPr/>
            <p:nvPr/>
          </p:nvGrpSpPr>
          <p:grpSpPr>
            <a:xfrm>
              <a:off x="9955343" y="1567180"/>
              <a:ext cx="550173" cy="3847753"/>
              <a:chOff x="9955343" y="1567180"/>
              <a:chExt cx="550173" cy="3847753"/>
            </a:xfrm>
          </p:grpSpPr>
          <p:sp>
            <p:nvSpPr>
              <p:cNvPr id="46" name="Прямоугольник 45"/>
              <p:cNvSpPr/>
              <p:nvPr/>
            </p:nvSpPr>
            <p:spPr>
              <a:xfrm flipH="1">
                <a:off x="9965038" y="1567180"/>
                <a:ext cx="540000" cy="3847753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9957217" y="221612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9963642" y="3854416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 flipV="1">
                <a:off x="9955343" y="436356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flipH="1" flipV="1">
                <a:off x="9965516" y="4854247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H="1" flipV="1">
                <a:off x="9956280" y="275298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9963642" y="3346049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7"/>
            <p:cNvGrpSpPr/>
            <p:nvPr/>
          </p:nvGrpSpPr>
          <p:grpSpPr>
            <a:xfrm>
              <a:off x="7225450" y="2152074"/>
              <a:ext cx="540000" cy="3780000"/>
              <a:chOff x="7225450" y="2152074"/>
              <a:chExt cx="540000" cy="3780000"/>
            </a:xfrm>
          </p:grpSpPr>
          <p:sp>
            <p:nvSpPr>
              <p:cNvPr id="5" name="Прямоугольник 4"/>
              <p:cNvSpPr/>
              <p:nvPr/>
            </p:nvSpPr>
            <p:spPr>
              <a:xfrm flipH="1">
                <a:off x="7234473" y="2152074"/>
                <a:ext cx="519604" cy="378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7228634" y="3825443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7228634" y="4361011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7228634" y="5432148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>
                <a:off x="7228634" y="2754307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7225450" y="334249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7225450" y="485424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66"/>
            <p:cNvGrpSpPr/>
            <p:nvPr/>
          </p:nvGrpSpPr>
          <p:grpSpPr>
            <a:xfrm>
              <a:off x="10550711" y="1567182"/>
              <a:ext cx="549092" cy="3329397"/>
              <a:chOff x="10550711" y="1567182"/>
              <a:chExt cx="549092" cy="3329397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10550711" y="1567182"/>
                <a:ext cx="540000" cy="3329397"/>
                <a:chOff x="10508058" y="1537338"/>
                <a:chExt cx="559664" cy="3329397"/>
              </a:xfrm>
            </p:grpSpPr>
            <p:sp>
              <p:nvSpPr>
                <p:cNvPr id="134" name="Прямоугольник 133"/>
                <p:cNvSpPr/>
                <p:nvPr/>
              </p:nvSpPr>
              <p:spPr>
                <a:xfrm flipH="1">
                  <a:off x="10519694" y="1537338"/>
                  <a:ext cx="540000" cy="3329397"/>
                </a:xfrm>
                <a:prstGeom prst="rect">
                  <a:avLst/>
                </a:prstGeom>
                <a:solidFill>
                  <a:schemeClr val="accent1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10527722" y="4339866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10525108" y="3818819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10508058" y="2200258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10522292" y="2732380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10521663" y="3312653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11096727" y="2780365"/>
                <a:ext cx="3076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Прямоугольник 53"/>
          <p:cNvSpPr/>
          <p:nvPr/>
        </p:nvSpPr>
        <p:spPr>
          <a:xfrm flipH="1">
            <a:off x="7211992" y="2163639"/>
            <a:ext cx="540000" cy="378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ВОРОБЕЙ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8918048" y="606497"/>
            <a:ext cx="540000" cy="273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ДЯТЕЛ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9985564" y="1634933"/>
            <a:ext cx="540000" cy="378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СНЕГИРЬ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10535285" y="1621124"/>
            <a:ext cx="540000" cy="327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СИНИЦА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3" name="Picture 6" descr="https://faunistics.com/wp-content/uploads/2019/05/2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27102" r="5105"/>
          <a:stretch/>
        </p:blipFill>
        <p:spPr bwMode="auto">
          <a:xfrm>
            <a:off x="3906885" y="1803377"/>
            <a:ext cx="1463410" cy="10237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0" descr="Прозрачный Эмодзи гифка - Прозрачный Эмодзи Emoji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4" y="2375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0018" y="53638"/>
            <a:ext cx="3858608" cy="135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«СПИНКОЮ ЗЕЛЕНОВАТА,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ЖИВОТИКОМ ЖЕЛТОВАТА,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ЧЕРНЕНЬКАЯ ШАПОЧКА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 ПОЛОСКА ШАРФИКА»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2933322" y="1328817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8" name="Picture 20" descr="https://ds05.infourok.ru/uploads/ex/023f/00091676-5a063967/img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t="25629" r="23014" b="10802"/>
          <a:stretch/>
        </p:blipFill>
        <p:spPr bwMode="auto">
          <a:xfrm>
            <a:off x="539110" y="3315859"/>
            <a:ext cx="1401975" cy="12485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4" descr="https://img3.goodfon.ru/original/2036x1268/d/2a/snigir-ptichka-grudk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8"/>
          <a:stretch/>
        </p:blipFill>
        <p:spPr bwMode="auto">
          <a:xfrm>
            <a:off x="1051625" y="1773547"/>
            <a:ext cx="1361153" cy="10237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2" descr="https://avatars.mds.yandex.net/get-pdb/992060/aef04844-b2cf-4819-aa53-d74fe1c7f37b/s12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/>
        </p:blipFill>
        <p:spPr bwMode="auto">
          <a:xfrm>
            <a:off x="2285322" y="5100309"/>
            <a:ext cx="1728000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https://avatars.mds.yandex.net/get-pdb/1004346/cfaf0be1-aa99-4272-879d-57caeac9c677/s120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/>
          <a:stretch/>
        </p:blipFill>
        <p:spPr bwMode="auto">
          <a:xfrm>
            <a:off x="2576651" y="3016621"/>
            <a:ext cx="1011993" cy="172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8" descr="https://avatars.mds.yandex.net/get-pdb/1926685/dd9dc8ca-1be3-40ba-9c18-94ca3b2647cc/s120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/>
          <a:stretch/>
        </p:blipFill>
        <p:spPr bwMode="auto">
          <a:xfrm>
            <a:off x="4204653" y="3308347"/>
            <a:ext cx="1272238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4" descr="https://img1.picmix.com/output/stamp/normal/3/2/3/4/1384323_62e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2" y="1760817"/>
            <a:ext cx="4411911" cy="44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6"/>
          <p:cNvSpPr/>
          <p:nvPr/>
        </p:nvSpPr>
        <p:spPr>
          <a:xfrm>
            <a:off x="6130572" y="2827124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6" name="1"/>
          <p:cNvSpPr/>
          <p:nvPr/>
        </p:nvSpPr>
        <p:spPr>
          <a:xfrm>
            <a:off x="7289274" y="166829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7" name="2"/>
          <p:cNvSpPr/>
          <p:nvPr/>
        </p:nvSpPr>
        <p:spPr>
          <a:xfrm>
            <a:off x="8963561" y="237536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8" name="3"/>
          <p:cNvSpPr/>
          <p:nvPr/>
        </p:nvSpPr>
        <p:spPr>
          <a:xfrm>
            <a:off x="10009343" y="1050036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9" name="4"/>
          <p:cNvSpPr/>
          <p:nvPr/>
        </p:nvSpPr>
        <p:spPr>
          <a:xfrm>
            <a:off x="10584295" y="1065007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0" name="5"/>
          <p:cNvSpPr/>
          <p:nvPr/>
        </p:nvSpPr>
        <p:spPr>
          <a:xfrm>
            <a:off x="5679589" y="493200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328484" y="2794906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0951930" y="277585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924846" y="2802497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7235274" y="3315859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7237170" y="280126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10512725" y="2778859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0517392" y="3327615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9981955" y="3271376"/>
            <a:ext cx="498505" cy="41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3062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755087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228634" y="4896579"/>
            <a:ext cx="5196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059992" y="278043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10530924" y="2762224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0550805" y="3330841"/>
            <a:ext cx="4994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218436" y="330834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9948919" y="3327383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10530295" y="334249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6165162" y="718107"/>
            <a:ext cx="5472656" cy="5213967"/>
            <a:chOff x="6165162" y="718107"/>
            <a:chExt cx="5472656" cy="5213967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915565" y="718107"/>
              <a:ext cx="540000" cy="2579280"/>
              <a:chOff x="8915565" y="718107"/>
              <a:chExt cx="540000" cy="2579280"/>
            </a:xfrm>
          </p:grpSpPr>
          <p:sp>
            <p:nvSpPr>
              <p:cNvPr id="45" name="Прямоугольник 44"/>
              <p:cNvSpPr/>
              <p:nvPr/>
            </p:nvSpPr>
            <p:spPr>
              <a:xfrm flipH="1">
                <a:off x="8915565" y="718107"/>
                <a:ext cx="540000" cy="257928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8915565" y="1326224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8915565" y="1800339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8915565" y="2285421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8915565" y="2752657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/>
            <p:cNvGrpSpPr/>
            <p:nvPr/>
          </p:nvGrpSpPr>
          <p:grpSpPr>
            <a:xfrm>
              <a:off x="6165162" y="4881069"/>
              <a:ext cx="2700000" cy="564350"/>
              <a:chOff x="6165162" y="4881069"/>
              <a:chExt cx="2700000" cy="56435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165162" y="4881069"/>
                <a:ext cx="2700000" cy="533865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6731037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8267113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7216611" y="4890229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7765450" y="4888918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>
              <a:off x="6646814" y="2743752"/>
              <a:ext cx="4991004" cy="598745"/>
              <a:chOff x="6646814" y="2743752"/>
              <a:chExt cx="4991004" cy="59874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6646814" y="2780439"/>
                <a:ext cx="4991004" cy="54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8352702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721407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7775274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8902106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9452433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9948759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11066724" y="2743752"/>
                <a:ext cx="9978" cy="59874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1051646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Группа 39"/>
            <p:cNvGrpSpPr/>
            <p:nvPr/>
          </p:nvGrpSpPr>
          <p:grpSpPr>
            <a:xfrm>
              <a:off x="9955343" y="1567180"/>
              <a:ext cx="550173" cy="3847753"/>
              <a:chOff x="9955343" y="1567180"/>
              <a:chExt cx="550173" cy="3847753"/>
            </a:xfrm>
          </p:grpSpPr>
          <p:sp>
            <p:nvSpPr>
              <p:cNvPr id="46" name="Прямоугольник 45"/>
              <p:cNvSpPr/>
              <p:nvPr/>
            </p:nvSpPr>
            <p:spPr>
              <a:xfrm flipH="1">
                <a:off x="9965038" y="1567180"/>
                <a:ext cx="540000" cy="3847753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9957217" y="221612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9963642" y="3854416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 flipV="1">
                <a:off x="9955343" y="436356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flipH="1" flipV="1">
                <a:off x="9965516" y="4854247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H="1" flipV="1">
                <a:off x="9956280" y="275298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9963642" y="3346049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7"/>
            <p:cNvGrpSpPr/>
            <p:nvPr/>
          </p:nvGrpSpPr>
          <p:grpSpPr>
            <a:xfrm>
              <a:off x="7225450" y="2152074"/>
              <a:ext cx="540000" cy="3780000"/>
              <a:chOff x="7225450" y="2152074"/>
              <a:chExt cx="540000" cy="3780000"/>
            </a:xfrm>
          </p:grpSpPr>
          <p:sp>
            <p:nvSpPr>
              <p:cNvPr id="5" name="Прямоугольник 4"/>
              <p:cNvSpPr/>
              <p:nvPr/>
            </p:nvSpPr>
            <p:spPr>
              <a:xfrm flipH="1">
                <a:off x="7234473" y="2152074"/>
                <a:ext cx="519604" cy="378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7228634" y="3825443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7228634" y="4361011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7228634" y="5432148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>
                <a:off x="7228634" y="2754307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7225450" y="334249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7225450" y="485424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66"/>
            <p:cNvGrpSpPr/>
            <p:nvPr/>
          </p:nvGrpSpPr>
          <p:grpSpPr>
            <a:xfrm>
              <a:off x="10550711" y="1567182"/>
              <a:ext cx="549092" cy="3329397"/>
              <a:chOff x="10550711" y="1567182"/>
              <a:chExt cx="549092" cy="3329397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10550711" y="1567182"/>
                <a:ext cx="540000" cy="3329397"/>
                <a:chOff x="10508058" y="1537338"/>
                <a:chExt cx="559664" cy="3329397"/>
              </a:xfrm>
            </p:grpSpPr>
            <p:sp>
              <p:nvSpPr>
                <p:cNvPr id="134" name="Прямоугольник 133"/>
                <p:cNvSpPr/>
                <p:nvPr/>
              </p:nvSpPr>
              <p:spPr>
                <a:xfrm flipH="1">
                  <a:off x="10519694" y="1537338"/>
                  <a:ext cx="540000" cy="3329397"/>
                </a:xfrm>
                <a:prstGeom prst="rect">
                  <a:avLst/>
                </a:prstGeom>
                <a:solidFill>
                  <a:schemeClr val="accent1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10527722" y="4339866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10525108" y="3818819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10508058" y="2200258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10522292" y="2732380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10521663" y="3312653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11096727" y="2780365"/>
                <a:ext cx="3076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Прямоугольник 53"/>
          <p:cNvSpPr/>
          <p:nvPr/>
        </p:nvSpPr>
        <p:spPr>
          <a:xfrm flipH="1">
            <a:off x="7212106" y="2161310"/>
            <a:ext cx="540000" cy="378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ВОРОБЕЙ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8918048" y="606497"/>
            <a:ext cx="540000" cy="273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ДЯТЕЛ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9985564" y="1634933"/>
            <a:ext cx="540000" cy="378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СНЕГИРЬ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10535285" y="1621124"/>
            <a:ext cx="540000" cy="327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СИНИЦА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5198" y="4873290"/>
            <a:ext cx="26158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   </a:t>
            </a:r>
            <a:r>
              <a:rPr lang="ru-RU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Л </a:t>
            </a:r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Е  </a:t>
            </a:r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   </a:t>
            </a:r>
            <a:r>
              <a:rPr lang="ru-RU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</a:p>
        </p:txBody>
      </p:sp>
      <p:pic>
        <p:nvPicPr>
          <p:cNvPr id="82" name="Picture 12" descr="https://avatars.mds.yandex.net/get-pdb/992060/aef04844-b2cf-4819-aa53-d74fe1c7f37b/s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/>
        </p:blipFill>
        <p:spPr bwMode="auto">
          <a:xfrm>
            <a:off x="2285322" y="5100309"/>
            <a:ext cx="1728000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0" descr="https://ds05.infourok.ru/uploads/ex/023f/00091676-5a063967/img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t="25629" r="23014" b="10802"/>
          <a:stretch/>
        </p:blipFill>
        <p:spPr bwMode="auto">
          <a:xfrm>
            <a:off x="493305" y="3266454"/>
            <a:ext cx="1401975" cy="12485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s://avatars.mds.yandex.net/get-pdb/1004346/cfaf0be1-aa99-4272-879d-57caeac9c677/s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/>
          <a:stretch/>
        </p:blipFill>
        <p:spPr bwMode="auto">
          <a:xfrm>
            <a:off x="2576651" y="3016621"/>
            <a:ext cx="1011993" cy="172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https://img3.goodfon.ru/original/2036x1268/d/2a/snigir-ptichka-grudk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8"/>
          <a:stretch/>
        </p:blipFill>
        <p:spPr bwMode="auto">
          <a:xfrm>
            <a:off x="1112481" y="1771061"/>
            <a:ext cx="1361153" cy="10237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https://faunistics.com/wp-content/uploads/2019/05/2-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27102" r="5105"/>
          <a:stretch/>
        </p:blipFill>
        <p:spPr bwMode="auto">
          <a:xfrm>
            <a:off x="3870626" y="1794465"/>
            <a:ext cx="1463410" cy="10237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8" descr="https://avatars.mds.yandex.net/get-pdb/1926685/dd9dc8ca-1be3-40ba-9c18-94ca3b2647cc/s120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/>
          <a:stretch/>
        </p:blipFill>
        <p:spPr bwMode="auto">
          <a:xfrm>
            <a:off x="4261032" y="3291183"/>
            <a:ext cx="1272238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0" descr="Прозрачный Эмодзи гифка - Прозрачный Эмодзи Emoji 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9" y="2375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H="1" flipV="1">
            <a:off x="661224" y="58584"/>
            <a:ext cx="5158548" cy="1257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«КТО ТАМ ПРЫГАЕТ, ШУРШИТ?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КЛЮВОМ ШИШКИ ПОТРОШИТ?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ГОЛОСКОМ РЕЧИСТЫМ, ЧИСТЫМ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«КЛЁ-КЛЁ-КЛЁ-ПОЕТ СО СВИСТОМ?»</a:t>
            </a: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2933322" y="1257188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4" descr="https://img1.picmix.com/output/stamp/normal/3/2/3/4/1384323_62e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2" y="1760817"/>
            <a:ext cx="4411911" cy="44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6"/>
          <p:cNvSpPr/>
          <p:nvPr/>
        </p:nvSpPr>
        <p:spPr>
          <a:xfrm>
            <a:off x="6130572" y="2827124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6" name="1"/>
          <p:cNvSpPr/>
          <p:nvPr/>
        </p:nvSpPr>
        <p:spPr>
          <a:xfrm>
            <a:off x="7289274" y="166829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7" name="2"/>
          <p:cNvSpPr/>
          <p:nvPr/>
        </p:nvSpPr>
        <p:spPr>
          <a:xfrm>
            <a:off x="8963561" y="237536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8" name="3"/>
          <p:cNvSpPr/>
          <p:nvPr/>
        </p:nvSpPr>
        <p:spPr>
          <a:xfrm>
            <a:off x="10009343" y="1050036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9" name="4"/>
          <p:cNvSpPr/>
          <p:nvPr/>
        </p:nvSpPr>
        <p:spPr>
          <a:xfrm>
            <a:off x="10584295" y="1065007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0" name="5"/>
          <p:cNvSpPr/>
          <p:nvPr/>
        </p:nvSpPr>
        <p:spPr>
          <a:xfrm>
            <a:off x="5679589" y="4932001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328484" y="2794906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0951930" y="277585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924846" y="2802497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7235274" y="3315859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7237170" y="280126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10512725" y="2778859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0517392" y="3327615"/>
            <a:ext cx="5213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9981955" y="3271376"/>
            <a:ext cx="498505" cy="41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3062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755087" y="4887204"/>
            <a:ext cx="0" cy="5338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228634" y="4896579"/>
            <a:ext cx="5196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059992" y="2780439"/>
            <a:ext cx="0" cy="54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10530924" y="2762224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0550805" y="3330841"/>
            <a:ext cx="4994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218436" y="330834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9948919" y="3327383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10530295" y="3342497"/>
            <a:ext cx="5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6181720" y="708875"/>
            <a:ext cx="5472656" cy="5213967"/>
            <a:chOff x="6165162" y="718107"/>
            <a:chExt cx="5472656" cy="5213967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915565" y="718107"/>
              <a:ext cx="540000" cy="2579280"/>
              <a:chOff x="8915565" y="718107"/>
              <a:chExt cx="540000" cy="2579280"/>
            </a:xfrm>
          </p:grpSpPr>
          <p:sp>
            <p:nvSpPr>
              <p:cNvPr id="45" name="Прямоугольник 44"/>
              <p:cNvSpPr/>
              <p:nvPr/>
            </p:nvSpPr>
            <p:spPr>
              <a:xfrm flipH="1">
                <a:off x="8915565" y="718107"/>
                <a:ext cx="540000" cy="257928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8915565" y="1326224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8915565" y="1800339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8915565" y="2285421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8915565" y="2752657"/>
                <a:ext cx="527992" cy="21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/>
            <p:cNvGrpSpPr/>
            <p:nvPr/>
          </p:nvGrpSpPr>
          <p:grpSpPr>
            <a:xfrm>
              <a:off x="6165162" y="4881069"/>
              <a:ext cx="2700000" cy="564350"/>
              <a:chOff x="6165162" y="4881069"/>
              <a:chExt cx="2700000" cy="56435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165162" y="4881069"/>
                <a:ext cx="2700000" cy="533865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6731037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8267113" y="4887204"/>
                <a:ext cx="0" cy="5338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7216611" y="4890229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7765450" y="4888918"/>
                <a:ext cx="3281" cy="5551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>
              <a:off x="6646814" y="2743752"/>
              <a:ext cx="4991004" cy="598745"/>
              <a:chOff x="6646814" y="2743752"/>
              <a:chExt cx="4991004" cy="59874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6646814" y="2780439"/>
                <a:ext cx="4991004" cy="54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8352702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721407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7775274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8902106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9452433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9948759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11066724" y="2743752"/>
                <a:ext cx="9978" cy="59874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10516467" y="2780439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Группа 39"/>
            <p:cNvGrpSpPr/>
            <p:nvPr/>
          </p:nvGrpSpPr>
          <p:grpSpPr>
            <a:xfrm>
              <a:off x="9955343" y="1567180"/>
              <a:ext cx="550173" cy="3847753"/>
              <a:chOff x="9955343" y="1567180"/>
              <a:chExt cx="550173" cy="3847753"/>
            </a:xfrm>
          </p:grpSpPr>
          <p:sp>
            <p:nvSpPr>
              <p:cNvPr id="46" name="Прямоугольник 45"/>
              <p:cNvSpPr/>
              <p:nvPr/>
            </p:nvSpPr>
            <p:spPr>
              <a:xfrm flipH="1">
                <a:off x="9965038" y="1567180"/>
                <a:ext cx="540000" cy="3847753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9957217" y="221612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9963642" y="3854416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 flipV="1">
                <a:off x="9955343" y="436356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flipH="1" flipV="1">
                <a:off x="9965516" y="4854247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H="1" flipV="1">
                <a:off x="9956280" y="2752988"/>
                <a:ext cx="540000" cy="41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9963642" y="3346049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7"/>
            <p:cNvGrpSpPr/>
            <p:nvPr/>
          </p:nvGrpSpPr>
          <p:grpSpPr>
            <a:xfrm>
              <a:off x="7225450" y="2152074"/>
              <a:ext cx="540000" cy="3780000"/>
              <a:chOff x="7225450" y="2152074"/>
              <a:chExt cx="540000" cy="3780000"/>
            </a:xfrm>
          </p:grpSpPr>
          <p:sp>
            <p:nvSpPr>
              <p:cNvPr id="5" name="Прямоугольник 4"/>
              <p:cNvSpPr/>
              <p:nvPr/>
            </p:nvSpPr>
            <p:spPr>
              <a:xfrm flipH="1">
                <a:off x="7234473" y="2152074"/>
                <a:ext cx="519604" cy="3780000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ru-RU" sz="3000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7228634" y="3825443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7228634" y="4361011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7228634" y="5432148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>
                <a:off x="7228634" y="2754307"/>
                <a:ext cx="51960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7225450" y="334249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7225450" y="4854247"/>
                <a:ext cx="54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66"/>
            <p:cNvGrpSpPr/>
            <p:nvPr/>
          </p:nvGrpSpPr>
          <p:grpSpPr>
            <a:xfrm>
              <a:off x="10550711" y="1567182"/>
              <a:ext cx="549092" cy="3329397"/>
              <a:chOff x="10550711" y="1567182"/>
              <a:chExt cx="549092" cy="3329397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10550711" y="1567182"/>
                <a:ext cx="540000" cy="3329397"/>
                <a:chOff x="10508058" y="1537338"/>
                <a:chExt cx="559664" cy="3329397"/>
              </a:xfrm>
            </p:grpSpPr>
            <p:sp>
              <p:nvSpPr>
                <p:cNvPr id="134" name="Прямоугольник 133"/>
                <p:cNvSpPr/>
                <p:nvPr/>
              </p:nvSpPr>
              <p:spPr>
                <a:xfrm flipH="1">
                  <a:off x="10519694" y="1537338"/>
                  <a:ext cx="540000" cy="3329397"/>
                </a:xfrm>
                <a:prstGeom prst="rect">
                  <a:avLst/>
                </a:prstGeom>
                <a:solidFill>
                  <a:schemeClr val="accent1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10527722" y="4339866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10525108" y="3818819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10508058" y="2200258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10522292" y="2732380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10521663" y="3312653"/>
                  <a:ext cx="540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11096727" y="2780365"/>
                <a:ext cx="3076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Прямоугольник 53"/>
          <p:cNvSpPr/>
          <p:nvPr/>
        </p:nvSpPr>
        <p:spPr>
          <a:xfrm flipH="1">
            <a:off x="7202326" y="2152084"/>
            <a:ext cx="540000" cy="378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ВОРОБЕЙ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8918048" y="606497"/>
            <a:ext cx="540000" cy="273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ДЯТЕЛ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9994800" y="1634933"/>
            <a:ext cx="540000" cy="378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СНЕГИРЬ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10561949" y="1628708"/>
            <a:ext cx="540000" cy="327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СИНИЦА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5198" y="4873290"/>
            <a:ext cx="26158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   </a:t>
            </a:r>
            <a:r>
              <a:rPr lang="ru-RU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Л </a:t>
            </a:r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Е  </a:t>
            </a:r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   </a:t>
            </a:r>
            <a:r>
              <a:rPr lang="ru-RU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0240" y="2786189"/>
            <a:ext cx="5120978" cy="54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  О   П   О </a:t>
            </a:r>
            <a:r>
              <a:rPr lang="en-US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     </a:t>
            </a:r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en-US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Е   Н   Ь</a:t>
            </a:r>
            <a:endParaRPr lang="ru-RU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2" name="Picture 12" descr="https://avatars.mds.yandex.net/get-pdb/992060/aef04844-b2cf-4819-aa53-d74fe1c7f37b/s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/>
        </p:blipFill>
        <p:spPr bwMode="auto">
          <a:xfrm>
            <a:off x="2252454" y="5259103"/>
            <a:ext cx="1728000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0" descr="https://ds05.infourok.ru/uploads/ex/023f/00091676-5a063967/img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t="25629" r="23014" b="10802"/>
          <a:stretch/>
        </p:blipFill>
        <p:spPr bwMode="auto">
          <a:xfrm>
            <a:off x="515407" y="3266708"/>
            <a:ext cx="1401975" cy="12485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s://avatars.mds.yandex.net/get-pdb/1004346/cfaf0be1-aa99-4272-879d-57caeac9c677/s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/>
          <a:stretch/>
        </p:blipFill>
        <p:spPr bwMode="auto">
          <a:xfrm>
            <a:off x="2576651" y="3016621"/>
            <a:ext cx="1011993" cy="172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https://img3.goodfon.ru/original/2036x1268/d/2a/snigir-ptichka-grudk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8"/>
          <a:stretch/>
        </p:blipFill>
        <p:spPr bwMode="auto">
          <a:xfrm>
            <a:off x="1109543" y="1756033"/>
            <a:ext cx="1361153" cy="10237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https://faunistics.com/wp-content/uploads/2019/05/2-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27102" r="5105"/>
          <a:stretch/>
        </p:blipFill>
        <p:spPr bwMode="auto">
          <a:xfrm>
            <a:off x="3807992" y="1766415"/>
            <a:ext cx="1463410" cy="10237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8" descr="https://avatars.mds.yandex.net/get-pdb/1926685/dd9dc8ca-1be3-40ba-9c18-94ca3b2647cc/s120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/>
          <a:stretch/>
        </p:blipFill>
        <p:spPr bwMode="auto">
          <a:xfrm>
            <a:off x="4259506" y="3255655"/>
            <a:ext cx="1272238" cy="1096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0" descr="Прозрачный Эмодзи гифка - Прозрачный Эмодзи Emoji 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5" y="2375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409" y="-85249"/>
            <a:ext cx="6654316" cy="1352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«ЧЕРНЕНЬКАЯ БРОВКА, РЫЖЕНЬКИЙ БОЧОК,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МЕЖ СИНИЦ И ДЯТЛОВ КРУЖИТ, КАК ВОЛЧОК!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ПО СТВОЛАМ ВНИЗ ГОЛОВОЙ –</a:t>
            </a:r>
          </a:p>
          <a:p>
            <a:pPr algn="ctr"/>
            <a:r>
              <a:rPr lang="ru-RU" sz="1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УГАДАЙТЕ - КТО ТАКОЙ?»</a:t>
            </a: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2900454" y="1308719"/>
            <a:ext cx="432000" cy="432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46271"/>
            <a:ext cx="12191999" cy="591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КАЖДОЙ ПИЧУЖКЕ – НАШИ КОРМУШКИ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0098" y="1478140"/>
            <a:ext cx="4674601" cy="4649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«ПОКОРМИТЕ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ПТИЦ ЗИМОЙ!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ПУСТЬ СО ВСЕХ КОНЦОВ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К ВАМ СЛЕТЯТСЯ,КАК ДОМОЙ,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СТАЙКИ НА КРЫЛЬЦО!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НЕ БОГАТЫ ИХ КОРМА,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ГОРСТЬ ЗЕРНА НУЖНА.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ГОРСТЬ ОДНА-И НЕ СТРАШНА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БУДЕТ ИМ ЗИМА!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СКОЛЬКО ГИБНЕТ ИХ-НЕ СЧЕСТЬ,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ВИДЕТЬ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ТЯЖЕЛО,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А ВЕДЬ В НАШЕМ СЕРДЦЕ ЕСТЬ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И ДЛЯ ПТИЦ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ТЕПЛО!».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А.ЯШИН</a:t>
            </a:r>
          </a:p>
        </p:txBody>
      </p:sp>
      <p:pic>
        <p:nvPicPr>
          <p:cNvPr id="5124" name="Picture 4" descr="https://avatars.mds.yandex.net/get-pdb/34158/98aa68bb-7254-481f-a64e-6c8ebaf342f6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8" y="1145492"/>
            <a:ext cx="71437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gifki.org/data/media/619/sneg-animatsionnaya-kartinka-00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60" y="8002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www.gifki.org/data/media/619/sneg-animatsionnaya-kartinka-00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729" y="142291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www.gifki.org/data/media/619/sneg-animatsionnaya-kartinka-00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99" y="69589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www.gifki.org/data/media/619/sneg-animatsionnaya-kartinka-00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9" y="568524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www.gifki.org/data/media/619/sneg-animatsionnaya-kartinka-00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29338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www.gifki.org/data/media/619/sneg-animatsionnaya-kartinka-00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26" y="315923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www.gifki.org/data/media/619/sneg-animatsionnaya-kartinka-00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69" y="612779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www.gifki.org/data/media/619/sneg-animatsionnaya-kartinka-00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60171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263</Words>
  <Application>Microsoft Office PowerPoint</Application>
  <PresentationFormat>Широкоэкранный</PresentationFormat>
  <Paragraphs>106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МУНИЦИПАЛЬНОЕ ДЕТСКОЕ УЧРЕЖДЕНИЕ – ДЕТСКИЙ САД №31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ДЕТСКОЕ УЧРЕЖДЕНИЕ – ДЕТСКИЙ САД №31</dc:title>
  <dc:creator>Светлана Сайкина</dc:creator>
  <cp:lastModifiedBy>Светлана Сайкина</cp:lastModifiedBy>
  <cp:revision>72</cp:revision>
  <dcterms:created xsi:type="dcterms:W3CDTF">2020-01-31T08:01:03Z</dcterms:created>
  <dcterms:modified xsi:type="dcterms:W3CDTF">2023-03-18T17:17:40Z</dcterms:modified>
</cp:coreProperties>
</file>