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8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3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6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4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6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2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7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8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9423-959A-4FDC-8D21-5B504A9DD57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9777-83BF-4414-BEF1-C289FB852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8"/>
            <a:ext cx="12185650" cy="3571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Муниципальное образовательное учреждение – детский сад №31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5238"/>
            <a:ext cx="12176125" cy="1500187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« КТО ЖИВЕТ В ЛЕСУ?»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9525" y="6434138"/>
            <a:ext cx="12185650" cy="35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Воспитатель: Е. В. Сайкина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t.depositphotos.com/1001009/1686/i/950/depositphotos_16868113-stock-photo-wild-animals-in-a-fores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765425"/>
            <a:ext cx="5384800" cy="31709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5690"/>
            <a:ext cx="3267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Лось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Лось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 – копыта быстрые,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Да рога ветвистые.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Головой качая, он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Задевает небосклон.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endParaRPr lang="ru-RU" sz="1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kolobuga.ru/wp-content/uploads/2016/05/WDF_940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0580" y="3618000"/>
            <a:ext cx="4761420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rhivurokov.ru/kopilka/uploads/user_file_56c1f72a54a65/vnieklassnoiemieropriiatiieponieviedomymdorozhkam_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6" y="2333625"/>
            <a:ext cx="462526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9 -0.00555 L 0.29115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23037"/>
            <a:ext cx="35155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Кабан</a:t>
            </a:r>
            <a:b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 густом лесу, где дуб растет,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Кабан еду всегда найдет.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На завтрак, ужин и обед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Вкусней, чем желудь пищи нет.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aura-dione.ru/gallery/images/701968_dikii-vepr-simv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535161"/>
            <a:ext cx="4320000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xn--80aclmeecfob8e.xn--p1ai/wp-content/uploads/13690_0-450x4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7427"/>
          <a:stretch/>
        </p:blipFill>
        <p:spPr bwMode="auto">
          <a:xfrm flipH="1">
            <a:off x="767255" y="3333749"/>
            <a:ext cx="44360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2.22222E-6 L 0.27709 0.0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6674"/>
            <a:ext cx="3190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Енот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Юркий маленький зверёк, 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Полосатый поперёк. 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Тёмно-жёлтый мех на нём, 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Мы - енотом назовём.</a:t>
            </a:r>
          </a:p>
        </p:txBody>
      </p:sp>
      <p:pic>
        <p:nvPicPr>
          <p:cNvPr id="8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ap.zooclub.ru/attach/4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59" y="3498573"/>
            <a:ext cx="4320000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ngimg.com/uploads/raccoon/raccoon_PNG169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238500"/>
            <a:ext cx="4911535" cy="25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2188 0.1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9275"/>
            <a:ext cx="30003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Сова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Сова на дереве сидела,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во все глаза глядела: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Может быть</a:t>
            </a:r>
            <a:r>
              <a:rPr lang="ru-RU" sz="1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, упала 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шишка,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Или пробежала мышка.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Не мешало бы опять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Мышку на обед поймать.</a:t>
            </a:r>
          </a:p>
        </p:txBody>
      </p:sp>
      <p:pic>
        <p:nvPicPr>
          <p:cNvPr id="10242" name="Picture 2" descr="https://thumbs.dreamstime.com/z/owl-tree-hollow-21525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b="11432"/>
          <a:stretch/>
        </p:blipFill>
        <p:spPr bwMode="auto">
          <a:xfrm>
            <a:off x="7269428" y="3475660"/>
            <a:ext cx="4837832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goodphotoblog.ru/img-q5y5x5n4g40414p5a4i494z5m536r2p4o4t5i4v2o4o4/images/0_5145f_23db1b8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7" y="3576451"/>
            <a:ext cx="294248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33607 -0.3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19150"/>
            <a:ext cx="3095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Дятел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 красной шапке набекрень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По стволу стучит весь день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Мой лесной приятель -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Непоседа дятел.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photographers.ua/thumbnails/pictures/1330/800ximg_2170mihaly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2"/>
          <a:stretch/>
        </p:blipFill>
        <p:spPr bwMode="auto">
          <a:xfrm>
            <a:off x="8192507" y="3457575"/>
            <a:ext cx="3768402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good.photolandiya.ru/img-q5y5x5n416b41454i4j4b424n5t5q4i4i404u4a4k474k5s444r4n4/get/3416/200418627.9b/0_125f8a_35e9f836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692" y="3200223"/>
            <a:ext cx="2473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45651 -0.2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2230934"/>
            <a:ext cx="3547520" cy="27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estanimation.ru/_ph/62/2/5890580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72" y="194670"/>
            <a:ext cx="4387850" cy="65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0934"/>
            <a:ext cx="3547520" cy="27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" y="752475"/>
            <a:ext cx="1219200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ЦЕЛЬ: </a:t>
            </a:r>
            <a:b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ознакомление детей с лесными обитателями.</a:t>
            </a:r>
            <a:endParaRPr lang="ru-RU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28926"/>
            <a:ext cx="12185650" cy="30607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ЗАДАЧИ:</a:t>
            </a:r>
          </a:p>
          <a:p>
            <a:pPr algn="ctr"/>
            <a:endParaRPr lang="ru-RU" dirty="0"/>
          </a:p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О</a:t>
            </a:r>
            <a:r>
              <a:rPr lang="ru-RU" sz="25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богащать </a:t>
            </a:r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знания об окружающем мире;</a:t>
            </a:r>
          </a:p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Формировать представление детей о лесе, его обитателях;</a:t>
            </a:r>
          </a:p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Расширять словарный запас;</a:t>
            </a:r>
          </a:p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Развивать связную речь;</a:t>
            </a:r>
          </a:p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Воспитывать любовь к </a:t>
            </a:r>
            <a:r>
              <a:rPr lang="ru-RU" sz="25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природе.</a:t>
            </a:r>
            <a:endParaRPr lang="ru-RU" sz="2500" dirty="0">
              <a:solidFill>
                <a:srgbClr val="FFC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2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ЧТО ТАКОЕ ЛЕС?</a:t>
            </a:r>
          </a:p>
        </p:txBody>
      </p:sp>
      <p:pic>
        <p:nvPicPr>
          <p:cNvPr id="3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23850"/>
            <a:ext cx="4147890" cy="31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ngimg.com/uploads/fir_tree/fir_tree_PNG36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9" y="800100"/>
            <a:ext cx="3274245" cy="36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5/11/23/160111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8" y="31035"/>
            <a:ext cx="3166194" cy="40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6/03/17/178672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72" y="2643099"/>
            <a:ext cx="2606674" cy="39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ifok.net/images/2015/10/14/Lilies-of-the-Valley_0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3" y="3399429"/>
            <a:ext cx="691903" cy="11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gifok.net/images/2015/10/14/Lilies-of-the-Valley_0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94151" y="3841575"/>
            <a:ext cx="736231" cy="12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hototusya.narod.ru/8cb358ffc3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41" y="4366726"/>
            <a:ext cx="766763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nachalo4ka.ru/wp-content/uploads/2014/08/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02" y="5835913"/>
            <a:ext cx="701810" cy="7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laycast.ru/uploads/2015/10/04/1532077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50" y="3568295"/>
            <a:ext cx="1178595" cy="11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playcast.ru/uploads/2014/06/25/903755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9" y="4973098"/>
            <a:ext cx="1023443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allperz.com/wp-content/uploads/2016/12/03/wallperz.com-201612031840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8" y="4372160"/>
            <a:ext cx="2259518" cy="14121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playcast.ru/uploads/2017/07/02/2293590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36" y="5320449"/>
            <a:ext cx="1518868" cy="13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nachalo4ka.ru/wp-content/uploads/2014/08/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27" y="1540622"/>
            <a:ext cx="6501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phototusya.narod.ru/8cb358ffc3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66" y="5428395"/>
            <a:ext cx="766763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pic>
        <p:nvPicPr>
          <p:cNvPr id="3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6715"/>
            <a:ext cx="4286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Заяц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Заяц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, он живёт в лесу,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Боится встретить он лису.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Быстро бегает по горкам, 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грызёт кору у ёлки.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Чтобы скрыться от лисы.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Шубку он меняет.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Зимой белая она, весной серая бывает.</a:t>
            </a:r>
          </a:p>
        </p:txBody>
      </p:sp>
      <p:pic>
        <p:nvPicPr>
          <p:cNvPr id="1032" name="Picture 8" descr="http://99px.ru/sstorage/53/2012/01/tmb_30971_9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4864" y="3541800"/>
            <a:ext cx="4483687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http://www.playcast.ru/uploads/2016/05/20/1871241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7" t="24276" r="29678" b="18316"/>
          <a:stretch/>
        </p:blipFill>
        <p:spPr bwMode="auto">
          <a:xfrm flipH="1">
            <a:off x="903142" y="2372135"/>
            <a:ext cx="2931831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6 -0.00834 L 0.37305 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5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7"/>
            <a:ext cx="2762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Белка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У меня пушистый хвост,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Ну а глазки зорки.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Я живу в дупле большом,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На высокой ёлке.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Быстро я сорву грибок,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Съем его у ёлки,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Но, а шишек наберу,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в дупло скорей несу.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artinki.detki.today/wp-content/uploads/2017/06/%D0%B114-768x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71" y="3433898"/>
            <a:ext cx="4365473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http://static2.keep4u.ru/2012/08/18/3c79009ed35156de8a402389de874bb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9"/>
          <a:stretch/>
        </p:blipFill>
        <p:spPr bwMode="auto">
          <a:xfrm flipH="1">
            <a:off x="903142" y="2509372"/>
            <a:ext cx="343011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37357 -0.0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5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50" y="670263"/>
            <a:ext cx="29051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Ёж 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На спине моей иголки,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Я живу под пнём у ёлки,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Хоть я маленький зверёк,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Но в иголках моих толк.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Даже волка и лису,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Обмануть могу в лесу.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nimaljournal.ru/articles/wild/raznie_jivotnie/ej_obiknovenniy/ej_jivet_v_n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88" y="3618000"/>
            <a:ext cx="5180812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5/10/03/153070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016">
            <a:off x="809625" y="3448050"/>
            <a:ext cx="5433814" cy="33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9519 -0.1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4842"/>
            <a:ext cx="29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Лиса 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Я хитрая лисица.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Живу в густом лесу.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Мышей, птенцов и зайцев,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Уж очень я люблю.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А если до деревни,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Тихонько доберусь,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То берегитесь куры,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вкусный, жирный гусь.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adikromashka.okis.ru/file/sadikromashka/NAZAROVALOGPED/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561" y="3618000"/>
            <a:ext cx="4343439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5/11/26/160543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1" y="2898000"/>
            <a:ext cx="439553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36224 0.0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640" y="603588"/>
            <a:ext cx="29813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Волк 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Я сердитый, серый волк.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Я в зайчатах знаю толк.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На тропе моей лесной,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Не ищи ты встреч со мной.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Если только догоню.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 раз тебя я проглочу.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olfsanctuary.mybb.ru/uploads/000e/4d/53/287-1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3549650"/>
            <a:ext cx="4320000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ngimg.com/uploads/wolf/wolf_PNG3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7" y="2122785"/>
            <a:ext cx="4073525" cy="47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35092 0.0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КТО ЖИВЕТ В ЛЕСУ?</a:t>
            </a:r>
          </a:p>
        </p:txBody>
      </p:sp>
      <p:sp>
        <p:nvSpPr>
          <p:cNvPr id="4" name="3"/>
          <p:cNvSpPr/>
          <p:nvPr/>
        </p:nvSpPr>
        <p:spPr>
          <a:xfrm>
            <a:off x="363142" y="5800685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3917"/>
            <a:ext cx="3515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FFC000"/>
                </a:solidFill>
                <a:latin typeface="Arial Black" panose="020B0A04020102020204" pitchFamily="34" charset="0"/>
              </a:rPr>
              <a:t>Медведь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Я медведь живу в лесу,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Зимой в берлоге крепко сплю.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А когда придёт весна,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Просыпаюсь я от сна.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брожу в густом лесу.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Друзей лесных своих ищу.</a:t>
            </a:r>
          </a:p>
        </p:txBody>
      </p:sp>
      <p:pic>
        <p:nvPicPr>
          <p:cNvPr id="7" name="Picture 4" descr="http://hddfhm.com/images/clipart-fores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7" y="0"/>
            <a:ext cx="423058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402km.ru/images/photoalbum/album_64/berlog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4" y="3479006"/>
            <a:ext cx="4320000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://www.playcast.ru/uploads/2016/03/14/1782483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2679"/>
          <a:stretch/>
        </p:blipFill>
        <p:spPr bwMode="auto">
          <a:xfrm>
            <a:off x="816692" y="2552699"/>
            <a:ext cx="465882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43347 0.0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132</Words>
  <Application>Microsoft Office PowerPoint</Application>
  <PresentationFormat>Широкоэкранный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Муниципальное образовательное учреждение – детский сад №31</vt:lpstr>
      <vt:lpstr>ЦЕЛЬ:   ознакомление детей с лесными обитателями.</vt:lpstr>
      <vt:lpstr>ЧТО ТАКОЕ ЛЕС?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КТО ЖИВЕТ В ЛЕСУ?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– детский сад №31</dc:title>
  <dc:creator>Светлана</dc:creator>
  <cp:lastModifiedBy>Светлана</cp:lastModifiedBy>
  <cp:revision>21</cp:revision>
  <dcterms:created xsi:type="dcterms:W3CDTF">2017-11-25T03:56:44Z</dcterms:created>
  <dcterms:modified xsi:type="dcterms:W3CDTF">2017-11-28T12:36:31Z</dcterms:modified>
</cp:coreProperties>
</file>