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seniya.akashina.2005@gmail.com" initials="" lastIdx="1" clrIdx="0">
    <p:extLst>
      <p:ext uri="{19B8F6BF-5375-455C-9EA6-DF929625EA0E}">
        <p15:presenceInfo xmlns:p15="http://schemas.microsoft.com/office/powerpoint/2012/main" userId="c30c6279221aedb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commentAuthors" Target="commentAuthors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04-13T21:43:44.845" idx="1">
    <p:pos x="6720" y="707"/>
    <p:text>Дошкольникам про гуманность</p:text>
    <p:extLst>
      <p:ext uri="{C676402C-5697-4E1C-873F-D02D1690AC5C}">
        <p15:threadingInfo xmlns:p15="http://schemas.microsoft.com/office/powerpoint/2012/main" timeZoneBias="-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D0431D-8B86-1EC9-B3A9-6D6C5E442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83299B3-D44C-C3A6-5068-CAF443FAF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8E36B5E-33BC-9FD4-33DC-1EB401B32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BEAF8-562C-0B4D-9DF2-1F53EC86D04E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A8E119-0112-4DFF-4C4D-3D278705A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9447670-739C-AED2-855A-D161B7D41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A440F-D8BB-C343-A529-B6792B835C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938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B39FF1-FA44-E39C-6867-C36A57A03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10DE1C5-256A-FE7B-35AD-EA8FB17A87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8C9E532-3C94-64E2-FA61-E6E22D30D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BEAF8-562C-0B4D-9DF2-1F53EC86D04E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C10F40-A1D6-6C9B-A14F-6BD46F96B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AE0F2D4-9839-3E90-A09F-A9797E486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A440F-D8BB-C343-A529-B6792B835C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677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64A424C-6621-2DEA-7720-235BB03CA7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55A9818-2C5E-7995-9160-B30997222B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259773F-C890-E644-B6AB-B913F7DD3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BEAF8-562C-0B4D-9DF2-1F53EC86D04E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35C857F-1F4E-1D38-2EE9-A1A49ED86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435057-4EA8-8F76-BB6E-3D79DA97C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A440F-D8BB-C343-A529-B6792B835C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7184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58F180-954B-2852-4367-4D149A359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030EF5-7251-F665-E86D-763843308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CF47FB1-204A-5394-1EE4-FB1C76AE3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BEAF8-562C-0B4D-9DF2-1F53EC86D04E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7F1F441-8830-FAA4-07EB-5AC13E3A4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A53B016-8062-518F-74DF-948A19F52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A440F-D8BB-C343-A529-B6792B835C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865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14097-620D-8F6D-760D-ECB3CAD8F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EDFC4B4-A96B-3178-A27B-4832FA9FF4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6255A73-FC0A-A430-0C66-A252DCE5D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BEAF8-562C-0B4D-9DF2-1F53EC86D04E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1A222D9-2647-C01F-9057-4218AB9A9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7987897-ED5D-4EAD-1AD2-C2C297DD9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A440F-D8BB-C343-A529-B6792B835C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9977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EF1E29-AE85-AB91-6F65-BCF01980A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464BC88-6E45-2FEF-ADC9-0F5399531D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86CBB53-0D06-1317-49B1-243216FA34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4771513-227B-5CDF-0253-BAA5CE321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BEAF8-562C-0B4D-9DF2-1F53EC86D04E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F0AD875-74E8-E080-C479-C1A0D50A4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82879E9-860A-F4AB-598F-7637AD233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A440F-D8BB-C343-A529-B6792B835C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5578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1205DF-50F5-AC85-93E8-AD1947EC2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C1E65DD-D40B-A524-8D75-92C19F4CE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63D83C1-FF63-F9B4-896B-A250F747AF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D53C400-6F89-EC2C-B375-8F0D13A63F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28E8970-E2FB-C518-961D-F27124F059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9D7CAAD-6A31-503E-2BC8-C6C2D45FE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BEAF8-562C-0B4D-9DF2-1F53EC86D04E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9EE647B-A371-EB18-A356-70D555FC6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857B123-7DDD-1B6A-D20E-C48BCE858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A440F-D8BB-C343-A529-B6792B835C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766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87B9A4-EB98-C142-3495-8DC767267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53B169D-1BEC-5B38-045A-172B38BA5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BEAF8-562C-0B4D-9DF2-1F53EC86D04E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24C71C9-48E4-5155-F0FA-854910829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9BC80F0-DDD2-3F60-46FB-294CAF37A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A440F-D8BB-C343-A529-B6792B835C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908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18B0FF0-D4C5-77E5-767E-4CB83850D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BEAF8-562C-0B4D-9DF2-1F53EC86D04E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62F9E2A-3DBB-6041-44DC-24DE504B4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9975544-7EFF-D6C2-1A49-9E94D1319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A440F-D8BB-C343-A529-B6792B835C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170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5E9BD7-41FA-7236-CC69-27EFEC376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E352586-296B-A2D7-20C6-76346D55F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B164CBD-E42D-8D7F-7AFF-DD6CB78EFF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B361E85-4A3F-ABDA-866B-EC8A4A7F3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BEAF8-562C-0B4D-9DF2-1F53EC86D04E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FECE761-E8F5-EF41-F91E-1B1731969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B837EA2-8B5C-B948-70CE-04080262C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A440F-D8BB-C343-A529-B6792B835C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173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132BD5-4E53-4565-B4B9-E7FC83C72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1548562-7173-E454-7F01-7F5EAC85C3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54AE867-43DB-144B-7D13-55B4AB0FB3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16D6590-F981-1D4D-8247-C5D5A57FA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BEAF8-562C-0B4D-9DF2-1F53EC86D04E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4B9985E-F011-ADB8-B0D1-F713DED7E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2F2CFDF-977E-DADE-16AD-3B777D246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A440F-D8BB-C343-A529-B6792B835C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6856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340B67-38D9-CE26-9F23-45F51CBD1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E289C5E-EFF7-A27D-8F39-A4CA5F6E16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586A7D2-0774-ED3C-D8EE-1EDCAB4206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BEAF8-562C-0B4D-9DF2-1F53EC86D04E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73FDFE-71B3-CB07-7503-AF9691961E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E882BA4-6A59-C303-7F37-E07BDB00FA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A440F-D8BB-C343-A529-B6792B835C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525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ED4B10-B4A3-4C9D-3240-C2147E5D9C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Дошкольникам про гуманность</a:t>
            </a:r>
          </a:p>
        </p:txBody>
      </p:sp>
    </p:spTree>
    <p:extLst>
      <p:ext uri="{BB962C8B-B14F-4D97-AF65-F5344CB8AC3E}">
        <p14:creationId xmlns:p14="http://schemas.microsoft.com/office/powerpoint/2010/main" val="3279774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37F346F-8899-90F6-FBF0-CD065A4E3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Гуманность — это система установок личности по отношению к человеку, группе, обусловленная нравственными нормами и ценностями. Она проявляется в сострадании, </a:t>
            </a:r>
            <a:r>
              <a:rPr lang="ru-RU" dirty="0" err="1"/>
              <a:t>сорадовании</a:t>
            </a:r>
            <a:r>
              <a:rPr lang="ru-RU" dirty="0"/>
              <a:t> и реализуется в актах содействия и помощи. Антоним гуманности — жестокость. В жизненном и психологическом смысле человечность включает в себя альтруизм, нравственность и силу воли. Без этих составляющих человечность немыслима и не может существовать в реальности. Гуманность — это качество, которое проявляется в любви, внимании к людям, уважении к человеческой</a:t>
            </a:r>
          </a:p>
        </p:txBody>
      </p:sp>
    </p:spTree>
    <p:extLst>
      <p:ext uri="{BB962C8B-B14F-4D97-AF65-F5344CB8AC3E}">
        <p14:creationId xmlns:p14="http://schemas.microsoft.com/office/powerpoint/2010/main" val="1714459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7D53912-A985-4B26-9880-B3F6948CCD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 личности и добром отношении ко всему живому. Она формируется в раннем возрасте и основывается на умении понимать других и сопереживать им. Одно из ключевых направлений в воспитании гуманности — это проявление заботы и внимания к ребёнку, использование ласковых слов и похвала за хорошие поступки. Ребёнка следует учить проявлять сочувствие, внимание и понимание, например, жалеть плачущего или радоваться успехам других детей. Педагог может проводить этические беседы, обсуждая различные ситуации, возникающие в группе, или читать художественную литературу, чтобы помочь ребёнку научиться делать </a:t>
            </a:r>
            <a:r>
              <a:rPr lang="ru-RU" dirty="0" err="1"/>
              <a:t>собственны</a:t>
            </a:r>
            <a:r>
              <a:rPr lang="ru-RU" dirty="0"/>
              <a:t> </a:t>
            </a:r>
            <a:r>
              <a:rPr lang="ru-RU" dirty="0" err="1"/>
              <a:t>евыводы</a:t>
            </a:r>
            <a:r>
              <a:rPr lang="ru-RU" dirty="0"/>
              <a:t>. Важным аспектом в воспитании гуманности является положительный пример взрослых. Педагог должен делиться своими чувствами, переживаниями и эмоциями с детьми, тем самым формируя нравственные ценности ребёнка.</a:t>
            </a:r>
          </a:p>
        </p:txBody>
      </p:sp>
    </p:spTree>
    <p:extLst>
      <p:ext uri="{BB962C8B-B14F-4D97-AF65-F5344CB8AC3E}">
        <p14:creationId xmlns:p14="http://schemas.microsoft.com/office/powerpoint/2010/main" val="13524041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Широкоэкранный</PresentationFormat>
  <Slides>3</Slides>
  <Notes>0</Notes>
  <HiddenSlides>0</HiddenSlide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Дошкольникам про гуманность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Дошкольникам про гуманность</dc:title>
  <dc:creator>kseniya.akashina.2005@gmail.com</dc:creator>
  <cp:lastModifiedBy>kseniya.akashina.2005@gmail.com</cp:lastModifiedBy>
  <cp:revision>2</cp:revision>
  <dcterms:created xsi:type="dcterms:W3CDTF">2024-04-13T18:43:21Z</dcterms:created>
  <dcterms:modified xsi:type="dcterms:W3CDTF">2024-04-15T13:45:42Z</dcterms:modified>
</cp:coreProperties>
</file>