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9" r:id="rId4"/>
    <p:sldId id="274" r:id="rId5"/>
    <p:sldId id="260" r:id="rId6"/>
    <p:sldId id="273" r:id="rId7"/>
    <p:sldId id="261" r:id="rId8"/>
    <p:sldId id="275" r:id="rId9"/>
    <p:sldId id="276" r:id="rId10"/>
    <p:sldId id="268" r:id="rId11"/>
    <p:sldId id="266" r:id="rId12"/>
    <p:sldId id="267" r:id="rId13"/>
    <p:sldId id="270" r:id="rId14"/>
    <p:sldId id="263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3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4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2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3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5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4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5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25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1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9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93C2C-3189-4CE2-8C78-3F142845926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24CA6-3832-41F7-A493-85FCA9115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7864" y="620688"/>
            <a:ext cx="51845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ЗИМУЮЩИЕ </a:t>
            </a:r>
            <a:b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ПТИЦЫ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Вальс из к ф _Три орешка для Золушки_ - КД Свеча в темнот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269" y="3501008"/>
            <a:ext cx="4841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Картоте</a:t>
            </a:r>
            <a:r>
              <a:rPr lang="ru-RU" sz="3200" b="1" dirty="0" smtClean="0">
                <a:solidFill>
                  <a:srgbClr val="FF0000"/>
                </a:solidFill>
              </a:rPr>
              <a:t>ка </a:t>
            </a:r>
            <a:r>
              <a:rPr lang="ru-RU" sz="3200" b="1" dirty="0" smtClean="0">
                <a:solidFill>
                  <a:srgbClr val="FF0000"/>
                </a:solidFill>
              </a:rPr>
              <a:t>речевых игр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 лексической теме.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5544" y="5258742"/>
            <a:ext cx="4049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Авторы: </a:t>
            </a:r>
            <a:r>
              <a:rPr lang="ru-RU" b="1" dirty="0" err="1" smtClean="0">
                <a:solidFill>
                  <a:srgbClr val="FF0000"/>
                </a:solidFill>
              </a:rPr>
              <a:t>Смаглова</a:t>
            </a:r>
            <a:r>
              <a:rPr lang="ru-RU" b="1" dirty="0" smtClean="0">
                <a:solidFill>
                  <a:srgbClr val="FF0000"/>
                </a:solidFill>
              </a:rPr>
              <a:t> М.И. </a:t>
            </a:r>
            <a:r>
              <a:rPr lang="ru-RU" b="1" dirty="0" smtClean="0">
                <a:solidFill>
                  <a:srgbClr val="FF0000"/>
                </a:solidFill>
              </a:rPr>
              <a:t>воспитатель,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Янович Л.В. – учитель-логопед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МБДОУ №66 «</a:t>
            </a:r>
            <a:r>
              <a:rPr lang="ru-RU" b="1" dirty="0" err="1" smtClean="0">
                <a:solidFill>
                  <a:srgbClr val="FF0000"/>
                </a:solidFill>
              </a:rPr>
              <a:t>Беломорочка</a:t>
            </a:r>
            <a:r>
              <a:rPr lang="ru-RU" b="1" dirty="0" smtClean="0">
                <a:solidFill>
                  <a:srgbClr val="FF0000"/>
                </a:solidFill>
              </a:rPr>
              <a:t>»,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г. Северодвинск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77072"/>
            <a:ext cx="2438405" cy="17129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073019"/>
            <a:ext cx="4846858" cy="3717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5417" y="421214"/>
            <a:ext cx="61926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Воробей маленький, 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ворона…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2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4" y="1706792"/>
            <a:ext cx="5151208" cy="5151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68960"/>
            <a:ext cx="2265616" cy="176143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301269" y="597091"/>
            <a:ext cx="88427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сороки хвост длинный,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у снегиря…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4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8" y="2827765"/>
            <a:ext cx="3246127" cy="2523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16314"/>
            <a:ext cx="3146650" cy="31466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4649" y="548680"/>
            <a:ext cx="68920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снегиря клюв толстый,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у синички…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741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92696"/>
            <a:ext cx="6592788" cy="65927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5373216" cy="5373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0791" y="404664"/>
            <a:ext cx="58424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Сорока летает днем,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сова…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97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32298"/>
            <a:ext cx="3528392" cy="352839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25" y="1124744"/>
            <a:ext cx="9144000" cy="51435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1226903" y="505489"/>
            <a:ext cx="67746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синицы клюв прямой,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у клеста…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58" y="5463466"/>
            <a:ext cx="1108473" cy="11084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5465238"/>
            <a:ext cx="1987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Конец игры!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Нажми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снежинку!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6732240" y="580526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8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9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3" y="335550"/>
            <a:ext cx="7632848" cy="6696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23" y="4509120"/>
            <a:ext cx="715530" cy="71410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80112" y="537321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Конец игры!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Нажми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снежинку!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19020"/>
            <a:ext cx="908720" cy="908720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6876256" y="5661248"/>
            <a:ext cx="576064" cy="312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0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694 L 0.14861 0.04603 C 0.17969 0.04996 0.22205 0.0451 0.26337 0.034 C 0.31024 0.02105 0.34531 0.00463 0.36319 -0.01272 L 0.46962 -0.1003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0" y="-32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62 -0.10037 L 0.36702 -0.28469 C 0.34306 -0.32401 0.36216 -0.36078 0.37084 -0.38761 C 0.38004 -0.41744 0.43473 -0.43479 0.46945 -0.42924 L 0.56598 -0.4031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167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98 -0.4031 L 0.49601 -0.48335 C 0.48108 -0.50231 0.4632 -0.50763 0.44618 -0.50185 C 0.42726 -0.49561 0.41372 -0.47942 0.40695 -0.45282 L 0.3757 -0.33765 " pathEditMode="relative" rAng="4554268" ptsTypes="FffFF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32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7 -0.33765 L 0.65921 -0.36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5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965 -0.36124 L 0.671 -0.22942 C 0.67586 -0.20098 0.67135 -0.17554 0.65868 -0.1605 C 0.64461 -0.14339 0.62604 -0.14085 0.60468 -0.14963 L 0.50816 -0.18941 " pathEditMode="relative" rAng="8271891" ptsTypes="FffFF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143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33 -0.1901 L 0.32274 -0.24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-25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379" y="1068557"/>
            <a:ext cx="73410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5" action="ppaction://hlinksldjump"/>
              </a:rPr>
              <a:t>Чья голова, 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5" action="ppaction://hlinksldjump"/>
              </a:rPr>
              <a:t>ч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5" action="ppaction://hlinksldjump"/>
              </a:rPr>
              <a:t>ей хвост?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177" y="4856104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6" action="ppaction://hlinksldjump"/>
              </a:rPr>
              <a:t>Скажи наоборот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441" y="2865130"/>
            <a:ext cx="73571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7" action="ppaction://hlinksldjump"/>
              </a:rPr>
              <a:t>Куда села снежинка?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Вальс из к ф _Три орешка для Золушки_ - КД Свеча в темнот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/>
                  <p14:fade in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6623" y="580526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1772816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Цель: учить образовывать притяжательные прилагательные.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Ход игры: посмотри, кто спрятался за веточкой и ответь: Чья голова? Чей хвост? Если ответ правильный - щелкаем на ветку ели и </a:t>
            </a:r>
            <a:r>
              <a:rPr lang="ru-RU" b="1" smtClean="0">
                <a:solidFill>
                  <a:srgbClr val="FF0000"/>
                </a:solidFill>
              </a:rPr>
              <a:t>слушаем похвалу!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842" y="3573016"/>
            <a:ext cx="7905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Цель: закрепить названия частей тела птицы.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Ход игры: По </a:t>
            </a:r>
            <a:r>
              <a:rPr lang="ru-RU" b="1" dirty="0">
                <a:solidFill>
                  <a:srgbClr val="FF0000"/>
                </a:solidFill>
              </a:rPr>
              <a:t>щелчку снежинка перелетает на новое место, </a:t>
            </a:r>
            <a:r>
              <a:rPr lang="ru-RU" b="1" dirty="0" smtClean="0">
                <a:solidFill>
                  <a:srgbClr val="FF0000"/>
                </a:solidFill>
              </a:rPr>
              <a:t>нужно назвать часть тела. Для автоматизации звука «С»,   произносим: «Снежинка Села Сороке на…» и называем – куда. Когда снежинка улетает – игра заканчивается!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07" y="5513049"/>
            <a:ext cx="7100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Цель: учить сравнивать объекты и  подбирать слово с противоположным значением.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Ход игры: сначала рассматриваете первую птицу, по щелчку появляется вторая. Нужно их сравнить и подобрать нужное слово.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7856" y="40466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Нажми на название, чтобы начать игру!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768">
            <a:off x="2483768" y="1628800"/>
            <a:ext cx="4979065" cy="350953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643" y="-2145694"/>
            <a:ext cx="11847885" cy="11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1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0050">
            <a:off x="1788650" y="1988840"/>
            <a:ext cx="5535136" cy="38884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085227"/>
            <a:ext cx="11852276" cy="11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4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6912768" cy="691276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624710"/>
            <a:ext cx="11033949" cy="11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7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5551396" cy="42573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8" y="-2097088"/>
            <a:ext cx="11852276" cy="11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6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2691680"/>
            <a:ext cx="11935817" cy="11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0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400600" cy="5400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8" y="-2097088"/>
            <a:ext cx="11852276" cy="11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3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" y="332656"/>
            <a:ext cx="9540552" cy="536656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8" y="-2070025"/>
            <a:ext cx="11852276" cy="11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561528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Конец игры!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Нажми на снежинку! </a:t>
            </a:r>
          </a:p>
        </p:txBody>
      </p:sp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399471"/>
            <a:ext cx="1080120" cy="107796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7342072" y="5699217"/>
            <a:ext cx="470287" cy="239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24749</TotalTime>
  <Words>230</Words>
  <Application>Microsoft Office PowerPoint</Application>
  <PresentationFormat>Экран (4:3)</PresentationFormat>
  <Paragraphs>33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Marina</cp:lastModifiedBy>
  <cp:revision>53</cp:revision>
  <dcterms:created xsi:type="dcterms:W3CDTF">2023-02-23T13:20:18Z</dcterms:created>
  <dcterms:modified xsi:type="dcterms:W3CDTF">2024-03-12T11:23:51Z</dcterms:modified>
</cp:coreProperties>
</file>