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1" r:id="rId2"/>
    <p:sldId id="264" r:id="rId3"/>
    <p:sldId id="257" r:id="rId4"/>
    <p:sldId id="265" r:id="rId5"/>
    <p:sldId id="258" r:id="rId6"/>
    <p:sldId id="274" r:id="rId7"/>
    <p:sldId id="275" r:id="rId8"/>
    <p:sldId id="276" r:id="rId9"/>
    <p:sldId id="259" r:id="rId10"/>
    <p:sldId id="277" r:id="rId11"/>
    <p:sldId id="260" r:id="rId12"/>
    <p:sldId id="268" r:id="rId13"/>
    <p:sldId id="261" r:id="rId14"/>
    <p:sldId id="279" r:id="rId15"/>
    <p:sldId id="280" r:id="rId16"/>
    <p:sldId id="269" r:id="rId17"/>
    <p:sldId id="262" r:id="rId18"/>
    <p:sldId id="263" r:id="rId19"/>
    <p:sldId id="270" r:id="rId20"/>
    <p:sldId id="271" r:id="rId21"/>
    <p:sldId id="272" r:id="rId22"/>
    <p:sldId id="273" r:id="rId23"/>
    <p:sldId id="266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99725AA-B9AC-465E-86FA-ADEC5DFF292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64CC6-968C-44FD-8280-C7A89EA7163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B256F-FC7D-4EF5-B203-2E1F06128CA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8323-9CAE-4FE7-A7F1-0CDC967B714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8F926-1101-49B2-88F5-ECC758E5A2F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C9FEC-DA34-41DE-AEF4-113561C885D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229B8-8D42-4B64-B415-982E31B80F3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9E5BE-A084-455C-89E9-4190A37C1AD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01FBB-AD3B-494C-B987-BD70BB0D23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A20F-9F4A-47B3-9FF3-CD689845DB2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69DDF-6069-4502-BAA3-746B109194C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9D6B893-F791-4EF5-81A5-964437E5E060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93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3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4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4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advClick="0" advTm="15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4099" name="Picture 4" descr="8575sx68I99avUI3jVNyTR3BtIvn33q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258888" y="836613"/>
            <a:ext cx="6575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800">
                <a:solidFill>
                  <a:schemeClr val="bg2"/>
                </a:solidFill>
              </a:rPr>
              <a:t>Богатыри земли Русской. </a:t>
            </a:r>
          </a:p>
          <a:p>
            <a:pPr algn="ctr" eaLnBrk="1" hangingPunct="1"/>
            <a:r>
              <a:rPr lang="ru-RU" altLang="ru-RU" sz="2800">
                <a:solidFill>
                  <a:schemeClr val="bg2"/>
                </a:solidFill>
              </a:rPr>
              <a:t>Первые защитники Отечества на Руси</a:t>
            </a: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72709" name="Picture 5" descr="%D0%B1%D0%BE%D0%B3%D0%B0%D1%82%D1%8B%D1%80%D1%8C-%D0%B2%D0%B0%D1%81%D0%BD%D0%B5%D1%86%D0%BE%D0%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9221" name="Picture 5" descr="0012-012-Bogatyri-zemli-russko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113" y="0"/>
            <a:ext cx="1019968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32497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Богатыри становились героями древних сказаний-былин, записанных летописцами.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0245" name="Picture 5" descr="5aa842cdb5fc815e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Когда сходились на поле боя русичи и захватчики, часто исход битвы решал поединок двух богатырей.</a:t>
            </a:r>
          </a:p>
        </p:txBody>
      </p:sp>
    </p:spTree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76805" name="Picture 5" descr="nswvBzP8q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В былинах описывались ратные подвиги богатырей, их сражения с чудовищами, разбойниками и обидчиками простого народа.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000">
        <p:circle/>
      </p:transition>
    </mc:Choice>
    <mc:Fallback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1269" name="Picture 5" descr="29_Dobri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cX-zdz-Kq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>
              <a:defRPr/>
            </a:pPr>
            <a:endParaRPr lang="ru-RU" altLang="ru-RU" sz="1800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8000">
        <p14:vortex dir="r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smtClean="0"/>
              <a:t>До наших дней сохранились былины о славных подвигах почитаемых людьми богатырей: Ильи Муромца, Добрыни Никитича, Алеши Поповича, Вольги Всеславовича, Микулы Селяниновича, Святогора и других.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Давным-давно на месте городов и деревень, где мы сейчас живём, были непроходимые леса, полные зверей и птиц.  Издревле на этой земле жили славяне. Их соседи хазары и монголо-татары - часто нападали на славян, опустошали земли, разоряли дома, уводили в плен людей.</a:t>
            </a: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Викторина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66565" name="Picture 5" descr="image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17192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49524168_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68413"/>
            <a:ext cx="2592387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7137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933825"/>
            <a:ext cx="23050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%D0%BA%D0%B5%D0%B4%D1%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716338"/>
            <a:ext cx="38893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67589" name="Picture 5" descr="ANd9GcSJA1gh0yBmAvQ_xpL7KtdWVTsA7x9hLzSfmxHkHmvtNMbOpRS6h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2808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c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196975"/>
            <a:ext cx="43211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11" descr="Yf48_VRhE6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429000"/>
            <a:ext cx="34575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13" descr="Картинки по запросу вертол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9000"/>
            <a:ext cx="3671887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big_svadebniy_buket_nevesti_blagorodnaya_astr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04813"/>
            <a:ext cx="2374900" cy="2374900"/>
          </a:xfrm>
          <a:noFill/>
        </p:spPr>
      </p:pic>
      <p:pic>
        <p:nvPicPr>
          <p:cNvPr id="68613" name="Picture 5" descr="6009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404813"/>
            <a:ext cx="2376487" cy="2519362"/>
          </a:xfrm>
          <a:noFill/>
        </p:spPr>
      </p:pic>
      <p:pic>
        <p:nvPicPr>
          <p:cNvPr id="68615" name="Picture 7" descr="1_5255023b2ad8f5255023b2adc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284538"/>
            <a:ext cx="431958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 descr="bulava_palitsa_i_kuvalda_1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3068638"/>
            <a:ext cx="208915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94" decel="100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6149" name="Picture 5" descr="rus-illust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</p:spTree>
  </p:cSld>
  <p:clrMapOvr>
    <a:masterClrMapping/>
  </p:clrMapOvr>
  <p:transition spd="slow" advClick="0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Более 1000 лет тому назад основали славяне своё государство, названное Русью. </a:t>
            </a:r>
            <a:endParaRPr lang="ru-RU" altLang="ru-RU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7173" name="Picture 5" descr="360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 </a:t>
            </a:r>
          </a:p>
          <a:p>
            <a:pPr eaLnBrk="1" hangingPunct="1">
              <a:defRPr/>
            </a:pPr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Жили среди русичей богатыри - защитники нашей Родины в</a:t>
            </a:r>
            <a:r>
              <a:rPr lang="ru-RU" altLang="ru-RU" smtClean="0">
                <a:solidFill>
                  <a:srgbClr val="800000"/>
                </a:solidFill>
              </a:rPr>
              <a:t> </a:t>
            </a:r>
            <a:r>
              <a:rPr lang="ru-RU" altLang="ru-RU" smtClean="0"/>
              <a:t>древности.</a:t>
            </a:r>
            <a:r>
              <a:rPr lang="ru-RU" altLang="ru-RU" smtClean="0">
                <a:solidFill>
                  <a:srgbClr val="800000"/>
                </a:solidFill>
              </a:rPr>
              <a:t> 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70661" name="Picture 5" descr="366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>
                <a:latin typeface="Verdana" panose="020B0604030504040204" pitchFamily="34" charset="0"/>
              </a:rPr>
              <a:t>Богатыри охраняли нашу Родину от врагов - стояли на заставе (границе), мимо них ни зверь незамеченным не проскользнёт, ни птица не пролетит, а тем более враг не пройдёт.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5000">
        <p:checker/>
      </p:transition>
    </mc:Choice>
    <mc:Fallback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8201" name="Picture 9" descr="Die_drei_Bogaty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6126163"/>
            <a:ext cx="8229600" cy="327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8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400" smtClean="0">
                <a:latin typeface="Verdana" panose="020B0604030504040204" pitchFamily="34" charset="0"/>
              </a:rPr>
              <a:t> </a:t>
            </a:r>
            <a:r>
              <a:rPr lang="ru-RU" altLang="ru-RU" sz="14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80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800" smtClean="0"/>
          </a:p>
        </p:txBody>
      </p:sp>
      <p:sp>
        <p:nvSpPr>
          <p:cNvPr id="12293" name="AutoShape 7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15000">
        <p14:honeycomb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4">
      <a:dk1>
        <a:srgbClr val="000000"/>
      </a:dk1>
      <a:lt1>
        <a:srgbClr val="FFFFFF"/>
      </a:lt1>
      <a:dk2>
        <a:srgbClr val="51596D"/>
      </a:dk2>
      <a:lt2>
        <a:srgbClr val="DDDDDD"/>
      </a:lt2>
      <a:accent1>
        <a:srgbClr val="787E8A"/>
      </a:accent1>
      <a:accent2>
        <a:srgbClr val="339966"/>
      </a:accent2>
      <a:accent3>
        <a:srgbClr val="B3B5BA"/>
      </a:accent3>
      <a:accent4>
        <a:srgbClr val="DADADA"/>
      </a:accent4>
      <a:accent5>
        <a:srgbClr val="BEC0C4"/>
      </a:accent5>
      <a:accent6>
        <a:srgbClr val="2D8A5C"/>
      </a:accent6>
      <a:hlink>
        <a:srgbClr val="00FFFF"/>
      </a:hlink>
      <a:folHlink>
        <a:srgbClr val="74B6D0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546</TotalTime>
  <Words>168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 Malkov</dc:creator>
  <cp:lastModifiedBy>USer-PC</cp:lastModifiedBy>
  <cp:revision>18</cp:revision>
  <dcterms:created xsi:type="dcterms:W3CDTF">2014-02-09T11:54:55Z</dcterms:created>
  <dcterms:modified xsi:type="dcterms:W3CDTF">2024-02-11T10:14:23Z</dcterms:modified>
</cp:coreProperties>
</file>