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2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2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0740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6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44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84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1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2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6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8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1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2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1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2C8954-3AA6-4D31-9D07-B99D716D49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BB6D38-F4A6-431B-BD1A-25F2FC43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9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6" y="1336411"/>
            <a:ext cx="9609715" cy="25092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 историей и технологией изготовления мыла с детьми второй младшей группы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9146" y="4331370"/>
            <a:ext cx="5120843" cy="234214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err="1" smtClean="0"/>
              <a:t>Будилович</a:t>
            </a:r>
            <a:r>
              <a:rPr lang="ru-RU" dirty="0" smtClean="0"/>
              <a:t> Светлана Алексеевна</a:t>
            </a:r>
          </a:p>
          <a:p>
            <a:pPr algn="l"/>
            <a:r>
              <a:rPr lang="ru-RU" dirty="0" smtClean="0"/>
              <a:t>Воспитатель</a:t>
            </a:r>
          </a:p>
          <a:p>
            <a:pPr algn="l"/>
            <a:r>
              <a:rPr lang="ru-RU" dirty="0" smtClean="0"/>
              <a:t>Муниципальное дошкольное образовательное учреждение «детский сад № 14 комбинированного вида»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4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3774" y="137254"/>
            <a:ext cx="10364451" cy="1596177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913774" y="1459832"/>
            <a:ext cx="10363825" cy="43313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Таким образом мы можем сделать вывод, что создавать </a:t>
            </a:r>
            <a:r>
              <a:rPr lang="ru-RU" dirty="0"/>
              <a:t>мыло своими руками очень интересно. </a:t>
            </a:r>
            <a:r>
              <a:rPr lang="ru-RU" dirty="0" smtClean="0"/>
              <a:t>ребятам </a:t>
            </a:r>
            <a:r>
              <a:rPr lang="ru-RU" dirty="0"/>
              <a:t>очень понравилось  это занятие, </a:t>
            </a:r>
            <a:r>
              <a:rPr lang="ru-RU" dirty="0" smtClean="0"/>
              <a:t>ведь Это</a:t>
            </a:r>
            <a:r>
              <a:rPr lang="ru-RU" dirty="0"/>
              <a:t>  очень увлекательный   процесс! </a:t>
            </a:r>
            <a:r>
              <a:rPr lang="ru-RU" dirty="0" smtClean="0"/>
              <a:t>Мы теперь без труда можем приготовить красивое, пенящееся мыло любого цвета и запаха.</a:t>
            </a:r>
            <a:r>
              <a:rPr lang="ru-RU" dirty="0"/>
              <a:t>  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Мыловарение – увлекательное занятие, дающее огромный простор для творчества и эксклюзивный результат. В процессе нашего эксперимента мы узнали об истории, разновидностях и свойствах мыла, развивали мышление, память, воображение, мелкую моторику рук, творческие способности и воспитывали культурно – гигиенические навыки. Теперь мытье рук в нашей группе стало не только полезным, но и интересным занятием!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7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1" y="201422"/>
            <a:ext cx="11278226" cy="64400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воспитание культурно – гигиенических навыков, как неотъемлемой части культурного поведения через творчество.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создать условия для исследовательской деятельности и развития творческих способностей детей.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образовательные: привлечь внимание детей к творчеству, расширять представления детей о производстве мыла и процессе его изготовления;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развивающие: развивать мелкую моторику рук, внимание, творческие способности, фантазию, аккуратность, умение доводить начатое дело до конца;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воспитательные: воспитывать культурно – гигиенические навыки, чувство сотрудничества.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44379" y="385012"/>
            <a:ext cx="11678654" cy="6031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История мыловарения</a:t>
            </a:r>
          </a:p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руси</a:t>
            </a:r>
            <a:r>
              <a:rPr lang="ru-RU" dirty="0" smtClean="0"/>
              <a:t> секреты изготовления мыла унаследовали От </a:t>
            </a:r>
            <a:r>
              <a:rPr lang="ru-RU" dirty="0" err="1" smtClean="0"/>
              <a:t>византии</a:t>
            </a:r>
            <a:r>
              <a:rPr lang="ru-RU" dirty="0" smtClean="0"/>
              <a:t>, а собственные мастера – мыловары появились только в </a:t>
            </a:r>
            <a:r>
              <a:rPr lang="en-US" dirty="0" smtClean="0"/>
              <a:t>xv</a:t>
            </a:r>
            <a:r>
              <a:rPr lang="ru-RU" dirty="0" smtClean="0"/>
              <a:t> СТОЛЕТИИ. Умельцы научились изготавливать мыло из животных жиров и золы. Небольших мыловаренных - мастерских становилось все больше, так как Россия располагала всеми необходимыми ресурсами, в первую очередь древесиной.</a:t>
            </a:r>
          </a:p>
          <a:p>
            <a:pPr marL="0" indent="0" algn="just">
              <a:buNone/>
            </a:pPr>
            <a:r>
              <a:rPr lang="ru-RU" dirty="0" smtClean="0"/>
              <a:t>Промышленное производство было наложено при </a:t>
            </a:r>
            <a:r>
              <a:rPr lang="ru-RU" dirty="0" err="1" smtClean="0"/>
              <a:t>петре</a:t>
            </a:r>
            <a:r>
              <a:rPr lang="ru-RU" dirty="0" smtClean="0"/>
              <a:t> первом. В </a:t>
            </a:r>
            <a:r>
              <a:rPr lang="en-US" dirty="0" smtClean="0"/>
              <a:t>xviii </a:t>
            </a:r>
            <a:r>
              <a:rPr lang="ru-RU" dirty="0" smtClean="0"/>
              <a:t>столетии прославилась своим мылом фабрика города </a:t>
            </a:r>
            <a:r>
              <a:rPr lang="ru-RU" dirty="0" err="1" smtClean="0"/>
              <a:t>шуя</a:t>
            </a:r>
            <a:r>
              <a:rPr lang="ru-RU" dirty="0" smtClean="0"/>
              <a:t>. Даже на гербе города изображен брусок мыла. Очень известным было мыло фабрики </a:t>
            </a:r>
            <a:r>
              <a:rPr lang="ru-RU" dirty="0" err="1" smtClean="0"/>
              <a:t>лодыгина</a:t>
            </a:r>
            <a:r>
              <a:rPr lang="ru-RU" dirty="0" smtClean="0"/>
              <a:t>, оно считалось лучшим после итальянского. Его готовили на коровьем, миндальном, масле – белое и цветное, с духами и без. Предлагалось также мыло дегтярное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В нашем городе </a:t>
            </a:r>
            <a:r>
              <a:rPr lang="ru-RU" dirty="0" err="1" smtClean="0"/>
              <a:t>шуя</a:t>
            </a:r>
            <a:r>
              <a:rPr lang="ru-RU" dirty="0" smtClean="0"/>
              <a:t> есть музей мыла, где проводятся экскурсии и мастер –классы по его изготовлению.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1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18147" y="240633"/>
            <a:ext cx="10460079" cy="423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1" y="1235243"/>
            <a:ext cx="5750275" cy="4315326"/>
          </a:xfrm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6172200" y="802106"/>
            <a:ext cx="6019800" cy="49890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Для приготовления мыла мы взяли необходимые материалы: </a:t>
            </a:r>
          </a:p>
          <a:p>
            <a:r>
              <a:rPr lang="ru-RU" dirty="0" smtClean="0"/>
              <a:t>Мыльная основа,</a:t>
            </a:r>
          </a:p>
          <a:p>
            <a:r>
              <a:rPr lang="ru-RU" dirty="0" smtClean="0"/>
              <a:t>Емкость для приготовления мыльной основы,</a:t>
            </a:r>
          </a:p>
          <a:p>
            <a:r>
              <a:rPr lang="ru-RU" dirty="0" smtClean="0"/>
              <a:t>Формы для мыла,</a:t>
            </a:r>
          </a:p>
          <a:p>
            <a:r>
              <a:rPr lang="ru-RU" dirty="0" smtClean="0"/>
              <a:t>Пищевой краситель,</a:t>
            </a:r>
          </a:p>
          <a:p>
            <a:r>
              <a:rPr lang="ru-RU" dirty="0" smtClean="0"/>
              <a:t>Отдушка (для приготовления ароматного мыла используются специальные косметические отдушки или пищевые </a:t>
            </a:r>
            <a:r>
              <a:rPr lang="ru-RU" dirty="0" err="1" smtClean="0"/>
              <a:t>ароматизаторы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Палочка для размешивания.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9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7" y="618517"/>
            <a:ext cx="5926036" cy="59260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3" y="1212858"/>
            <a:ext cx="5853631" cy="4390224"/>
          </a:xfrm>
        </p:spPr>
      </p:pic>
    </p:spTree>
    <p:extLst>
      <p:ext uri="{BB962C8B-B14F-4D97-AF65-F5344CB8AC3E}">
        <p14:creationId xmlns:p14="http://schemas.microsoft.com/office/powerpoint/2010/main" val="12280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5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1732548"/>
            <a:ext cx="6019800" cy="40586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Мыльную основу разрезаем на мелкие кубики и растапливаем на водяной бане или микроволновой печи. Затем в основу добавляем пищевой краситель и перемешиваем.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52" y="164299"/>
            <a:ext cx="4040477" cy="6461092"/>
          </a:xfrm>
        </p:spPr>
      </p:pic>
    </p:spTree>
    <p:extLst>
      <p:ext uri="{BB962C8B-B14F-4D97-AF65-F5344CB8AC3E}">
        <p14:creationId xmlns:p14="http://schemas.microsoft.com/office/powerpoint/2010/main" val="6139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91305"/>
            <a:ext cx="4798689" cy="639825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845969" y="2327610"/>
            <a:ext cx="5105400" cy="34241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 капле добавляем ароматную отдушку и перемешиваем (для нашего небольшого кусочка мыла нам потребовалось 3 капли отдушки)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1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414001"/>
            <a:ext cx="5940649" cy="610801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765758" y="2367093"/>
            <a:ext cx="5105400" cy="34241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 предложенных формочек ребята выбрали форму машинки, в которую перелили нашу приготовленную мыльную основу. В процессе застывания мыла ребята проверяли как быстро затвердевает мыло в процессе остывания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1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480" y="137255"/>
            <a:ext cx="11133846" cy="11300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После того, как мыло остыло, мы вынули его из формы и начали изучать (мыло стало твердым, розового цвета, с приятным запахом)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1" y="1267327"/>
            <a:ext cx="6031830" cy="45238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02" y="1267327"/>
            <a:ext cx="2821277" cy="4511480"/>
          </a:xfrm>
        </p:spPr>
      </p:pic>
    </p:spTree>
    <p:extLst>
      <p:ext uri="{BB962C8B-B14F-4D97-AF65-F5344CB8AC3E}">
        <p14:creationId xmlns:p14="http://schemas.microsoft.com/office/powerpoint/2010/main" val="25373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179</TotalTime>
  <Words>343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Tw Cen MT</vt:lpstr>
      <vt:lpstr>Капля</vt:lpstr>
      <vt:lpstr>Знакомство с историей и технологией изготовления мыла с детьми второй младшей группы в детском саду</vt:lpstr>
      <vt:lpstr>Актуальность: воспитание культурно – гигиенических навыков, как неотъемлемой части культурного поведения через творчество. цель: создать условия для исследовательской деятельности и развития творческих способностей детей. Задачи: - образовательные: привлечь внимание детей к творчеству, расширять представления детей о производстве мыла и процессе его изготовления; - развивающие: развивать мелкую моторику рук, внимание, творческие способности, фантазию, аккуратность, умение доводить начатое дело до конца; - воспитательные: воспитывать культурно – гигиенические навыки, чувство сотрудничества.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 того, как мыло остыло, мы вынули его из формы и начали изучать (мыло стало твердым, розового цвета, с приятным запахом)</vt:lpstr>
      <vt:lpstr>Вывод: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технологией изготовления мыла  в детском саду</dc:title>
  <dc:creator>Владелец</dc:creator>
  <cp:lastModifiedBy>Владелец</cp:lastModifiedBy>
  <cp:revision>18</cp:revision>
  <dcterms:created xsi:type="dcterms:W3CDTF">2022-03-14T12:02:10Z</dcterms:created>
  <dcterms:modified xsi:type="dcterms:W3CDTF">2022-04-19T16:55:54Z</dcterms:modified>
</cp:coreProperties>
</file>