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DE6C06-59DE-E7D7-3B6F-4DD4D1111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1964268"/>
            <a:ext cx="7197726" cy="2421464"/>
          </a:xfrm>
        </p:spPr>
        <p:txBody>
          <a:bodyPr/>
          <a:lstStyle/>
          <a:p>
            <a:r>
              <a:rPr lang="ru-RU"/>
              <a:t>Игровая деятельность в детском саду в современном мире </a:t>
            </a:r>
          </a:p>
        </p:txBody>
      </p:sp>
    </p:spTree>
    <p:extLst>
      <p:ext uri="{BB962C8B-B14F-4D97-AF65-F5344CB8AC3E}">
        <p14:creationId xmlns:p14="http://schemas.microsoft.com/office/powerpoint/2010/main" val="297786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BFFB56-E19F-B39D-7784-E954EB99D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Игровая деятельность является одним из основных видов активности ребенка, которая позволяет ему развиваться, обучаться и социализироваться. В детском саду игровая деятельность становится ключевым элементом образовательного процесса и позволяет детям приобретать необходимые навыки и знания.
В современном мире игровая деятельность приобретает новые особенности и формы, обусловленные развитием информационных технологий, средств массовой информации и социальных сетей. Игровая деятельность в детском саду является важной составляющей в развитии и воспитании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37481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134D39-316E-E45D-97A4-EA594419B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5719" y="0"/>
            <a:ext cx="12275344" cy="6858000"/>
          </a:xfrm>
        </p:spPr>
        <p:txBody>
          <a:bodyPr/>
          <a:lstStyle/>
          <a:p>
            <a:pPr marL="0" indent="0">
              <a:buNone/>
            </a:pPr>
            <a:r>
              <a:rPr lang="ru-RU"/>
              <a:t>Она претерпела ряд изменений, связанных с новыми подходами к обучению, развитием информационных технологий и изменением социокультурной среды.
1. Расширение спектра игровых материалов и оборудования: В современных детских садах используются разнообразные игровые материалы, способствующие развитию моторики, сенсорики, логики и творческого мышления детей. Это могут быть интерактивные доски, конструкторы с программированием, игровые панели, развивающие игры и многое другое.
2. Использование компьютерных и информационных технологий: Современные детские сады активно внедряют цифровые технологии в игровую деятельность. Дети могут использовать интерактивные доски для обучения, планшеты или компьютеры для выполнения заданий и игр, которые развивают их навыки работы с информацией и компьютером.
3. Внедрение новых подходов к игре: В современном мире игра рассматривается как важный инструмент для развития ребенка и его подготовки к жизни в обществе. Поэтому в детских садах часто используются игры, направленные на развитие социальных навыков, эмоционального интеллекта, лидерских качеств и других важных компетенций
4. Активное взаимодействие с родителями: Современные детские сады стремятся привлекать родителей к участию в игровой деятельности детей.</a:t>
            </a:r>
          </a:p>
        </p:txBody>
      </p:sp>
    </p:spTree>
    <p:extLst>
      <p:ext uri="{BB962C8B-B14F-4D97-AF65-F5344CB8AC3E}">
        <p14:creationId xmlns:p14="http://schemas.microsoft.com/office/powerpoint/2010/main" val="274379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6BD95B-FDCF-7C1E-5309-D1252299C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59531"/>
            <a:ext cx="11506199" cy="6857999"/>
          </a:xfrm>
        </p:spPr>
        <p:txBody>
          <a:bodyPr/>
          <a:lstStyle/>
          <a:p>
            <a:pPr marL="0" indent="0">
              <a:buNone/>
            </a:pPr>
            <a:r>
              <a:rPr lang="ru-RU"/>
              <a:t>Роль игровой деятельности в детском саду заключается в следующем:
1. Развитие познавательных способностей ребенка: игровая деятельность позволяет детям развивать внимание, память, мышление, воображение и другие познавательные процессы.
2. Формирование социальных навыков: в процессе игры дети учатся общаться, взаимодействовать друг с другом, разрешать конфликты и находить компромиссы.
3. Обучение и развитие творчества: в игровой форме дети обучаются различным знаниям и умениям, развивают свои творческие способности и таланты.
4. Укрепление физического здоровья: подвижные игры способствуют развитию координации движений, укреплению мышц и улучшению общего состояния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697378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Небесная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4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Небесная</vt:lpstr>
      <vt:lpstr>Игровая деятельность в детском саду в современном мире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Игровая деятельность в детском саду в современном мире </dc:title>
  <dc:creator>Гостевой пользователь</dc:creator>
  <cp:lastModifiedBy>Гостевой пользователь</cp:lastModifiedBy>
  <cp:revision>1</cp:revision>
  <dcterms:created xsi:type="dcterms:W3CDTF">2024-01-16T11:26:34Z</dcterms:created>
  <dcterms:modified xsi:type="dcterms:W3CDTF">2024-01-16T11:32:17Z</dcterms:modified>
</cp:coreProperties>
</file>