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69E11-2B98-4ADC-ABE3-D9F2EC400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36D1A1-1BFF-4E4F-B13D-01EF3CEC5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00516-1808-4EAE-95D5-03284CFF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60CAC-6640-41B6-B846-4D2D9919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7932F5-002D-4AFA-BD89-7048C465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4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AAF1F-E44D-49B1-8051-6ED19FFD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C70D91-E827-4F58-883E-B90B5D607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C66CD-CB30-477D-BA4F-AE525006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695B2-F093-47A9-A7DA-5488BF6C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EFE9D-873C-4561-B5EF-AC161D40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3AAFD3-E92D-4032-8DF3-041E789DB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C1D0A6-F9F9-4D6F-B20C-4197DA23F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65821-1C8A-4FC1-A101-93C7AAB9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46CD7-843A-4503-9038-916506CF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95386-6EBF-402E-B4FD-C4645186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2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537E9-9F0A-4FEB-AD63-970F1337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E76D5-7CD2-40E2-BEE0-B3197FF1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65042-796B-45BB-9EE5-B4E8B834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9E825-0AA0-491E-B29C-96FDC9F9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B4F90-1F95-46F2-96F7-77877AD7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4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F84ED-AC7F-4489-945F-F4949FC7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C0BFE4-D48D-467B-8CA1-8E830190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4A507-CD76-4954-8868-FC0E4656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03209-9EF4-403E-A1F5-5FE82ADF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D3688-EC05-40EC-BBC7-03C6EADE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5B8A3-2A82-4CEF-8A81-3F6BFD67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D2067-EA7B-4F38-B635-A3942074E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A0FCE6-5194-4D4E-8A3A-A76BB9AB6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1AF15B-418B-4BB9-9F75-050B8D31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B4D905-CBB2-46D6-9D0E-46E9D2BB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A478F1-B60F-4A4B-9D3D-F5153451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7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F66D5-824E-4E84-8776-2E530572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B920F-A4D6-4A04-81B2-20377E1CD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600244-4155-4E2B-935C-B25A7928B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C33721-8E50-4432-8D56-41047A73E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2D7A1A-2B83-44D2-B78B-DAB2815E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1A180F-FAEB-49DF-83C1-2ABF53DA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119FF4-1FB4-4A14-9203-2382D487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F9B2B1-7B42-4AEA-85AC-D601CD9C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0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B102B-C23A-4D18-957E-0C741640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7DEAEA-7354-473D-B110-681A0963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5833AD-6500-4883-9542-A3E8220E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1055A0-0E07-43A4-9981-009538D7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1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122B1A-95D9-46FA-878D-AC4874C1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A62E5E-CDE7-4482-99F1-A02C7A6F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2B8670-7A77-4430-AA4D-D88438E5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2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89829-0382-4F5E-930C-ADE2CB03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C94B-7B88-4C56-9ED4-3608A7E1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285443-C380-4534-A383-174AB6DFA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4F7BE2-8234-4A21-9E01-1AC0526B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7A4FD6-A016-46E2-9108-82F1C90C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9CB96F-FCCE-412D-91FE-6321E4D5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4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3D8A2-E0CE-441C-A08D-0E611859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D388F5-D2CC-4153-A129-2D1330A3A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3B272-61B5-44BF-8C21-054D104D4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A45E8-6392-45F4-8C68-AB62D553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C22FA7-F634-4484-AD8E-C4CB1ACA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DA949-6EA9-40B9-AA1B-E8223D1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97613-413B-4D12-BF88-8576AD9D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69D532-F2FA-4034-ABFD-47CAFFAE5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7B160-1A0E-4F35-A873-33254D440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4B22-FE4C-4304-A231-CB8AA282DF0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1C0E4-8BAA-4CF3-BEE6-234FB90C7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6905F-3A8B-4813-A733-971C557C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6417-7302-42EF-9821-F40161DD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65295198/%d0%b8%d0%bd%d1%82%d0%b5%d1%80%d0%b0%d0%ba%d1%82%d0%b8%d0%b2%d0%bd%d0%b0%d1%8f-%d0%b8%d0%b3%d1%80%d0%b0-%d0%bf%d0%be-%d1%80%d1%83%d1%81%d1%81%d0%ba%d0%be%d0%b9-%d0%bd%d0%b0%d1%80%d0%be%d0%b4%d0%bd%d0%be%d0%b9-%d1%81%d0%ba%d0%b0%d0%b7%d0%ba%d0%b5-%d0%ba%d0%be%d0%bb%d0%be%d0%b1%d0%be%d0%b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4BE58-DACA-4BEF-926A-1145504D5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691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DD57D-E823-4605-917D-71FB22E9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1675"/>
            <a:ext cx="12192000" cy="887383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5355EA-C872-4C1B-B48D-1851AA4BA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"/>
            <a:ext cx="9144000" cy="578358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                      </a:t>
            </a:r>
            <a:r>
              <a:rPr lang="ru-RU" sz="1800" dirty="0"/>
              <a:t>МДОУ «Детский сад общеразвивающего вида</a:t>
            </a:r>
          </a:p>
          <a:p>
            <a:pPr algn="just"/>
            <a:r>
              <a:rPr lang="ru-RU" sz="1800" dirty="0"/>
              <a:t>                                                     №84 «Тополёк»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                       </a:t>
            </a:r>
            <a:r>
              <a:rPr lang="ru-RU" b="1" dirty="0">
                <a:solidFill>
                  <a:srgbClr val="FF0000"/>
                </a:solidFill>
              </a:rPr>
              <a:t>Интерактивная игра-викторина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                  по русской народной сказке «Колобок»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              для детей младшего дошкольного возраста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sz="1800" dirty="0"/>
              <a:t>                                         Автор: воспитатель 1 кв. кат.</a:t>
            </a:r>
          </a:p>
          <a:p>
            <a:pPr algn="just"/>
            <a:r>
              <a:rPr lang="ru-RU" sz="1800" dirty="0"/>
              <a:t>                                    Богданова Татьяна Валентиновна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                                                           г. Вологда</a:t>
            </a:r>
          </a:p>
        </p:txBody>
      </p:sp>
    </p:spTree>
    <p:extLst>
      <p:ext uri="{BB962C8B-B14F-4D97-AF65-F5344CB8AC3E}">
        <p14:creationId xmlns:p14="http://schemas.microsoft.com/office/powerpoint/2010/main" val="349380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4BE58-DACA-4BEF-926A-1145504D5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691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DD57D-E823-4605-917D-71FB22E9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1675"/>
            <a:ext cx="12192000" cy="887383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5355EA-C872-4C1B-B48D-1851AA4BA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"/>
            <a:ext cx="9144000" cy="578358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                                </a:t>
            </a:r>
            <a:r>
              <a:rPr lang="ru-RU" b="1" dirty="0">
                <a:solidFill>
                  <a:srgbClr val="FF0000"/>
                </a:solidFill>
              </a:rPr>
              <a:t>Цель игры-викторины:</a:t>
            </a:r>
          </a:p>
          <a:p>
            <a:pPr algn="just"/>
            <a:r>
              <a:rPr lang="ru-RU" sz="1800" dirty="0"/>
              <a:t>         закрепление знаний у детей младшего дошкольного возраста </a:t>
            </a:r>
          </a:p>
          <a:p>
            <a:pPr algn="just"/>
            <a:r>
              <a:rPr lang="ru-RU" sz="1800" dirty="0"/>
              <a:t>русской народной сказки «Колобок».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            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Задачи:</a:t>
            </a:r>
          </a:p>
          <a:p>
            <a:pPr algn="just"/>
            <a:r>
              <a:rPr lang="ru-RU" sz="1800" u="sng" dirty="0"/>
              <a:t>Обучающие:</a:t>
            </a:r>
            <a:r>
              <a:rPr lang="ru-RU" sz="1800" dirty="0"/>
              <a:t> учить детей делать выбор из множественных ответов.</a:t>
            </a:r>
          </a:p>
          <a:p>
            <a:pPr algn="just"/>
            <a:r>
              <a:rPr lang="ru-RU" sz="1800" u="sng" dirty="0"/>
              <a:t>Развивающие:</a:t>
            </a:r>
            <a:r>
              <a:rPr lang="ru-RU" sz="1800" dirty="0"/>
              <a:t> развивать память, внимание, мышление.</a:t>
            </a:r>
          </a:p>
          <a:p>
            <a:pPr algn="just"/>
            <a:r>
              <a:rPr lang="ru-RU" sz="1800" dirty="0"/>
              <a:t>Воспитательные: воспитывать любовь к сказкам.</a:t>
            </a:r>
          </a:p>
          <a:p>
            <a:pPr algn="just"/>
            <a:r>
              <a:rPr lang="ru-RU" sz="1800" dirty="0"/>
              <a:t>                           </a:t>
            </a:r>
          </a:p>
          <a:p>
            <a:pPr algn="just"/>
            <a:r>
              <a:rPr lang="ru-RU" sz="1800" dirty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3552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4BE58-DACA-4BEF-926A-1145504D5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691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DD57D-E823-4605-917D-71FB22E9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1675"/>
            <a:ext cx="12192000" cy="887383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5355EA-C872-4C1B-B48D-1851AA4BA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"/>
            <a:ext cx="9144000" cy="578358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                                </a:t>
            </a:r>
            <a:r>
              <a:rPr lang="ru-RU" b="1" dirty="0">
                <a:solidFill>
                  <a:srgbClr val="FF0000"/>
                </a:solidFill>
              </a:rPr>
              <a:t>Правила игры-викторины: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Перейти по ссылке.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Нажать на кнопку «Начать».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Прослушать вопрос, нажав на значок 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Прослушать под каждой картинкой вариант ответа,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нажав на значок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5.    Подумать и выбрать только одну картинку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        с ответом, которую считаешь верной,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        нажав на неё.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              6.   Следующий вопрос появится автоматически.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              7.   В конце игры будут показаны набранные</a:t>
            </a:r>
          </a:p>
          <a:p>
            <a:pPr algn="just"/>
            <a:r>
              <a:rPr lang="ru-RU" sz="1800" dirty="0">
                <a:solidFill>
                  <a:srgbClr val="0070C0"/>
                </a:solidFill>
              </a:rPr>
              <a:t>                                                                                                       </a:t>
            </a:r>
            <a:r>
              <a:rPr lang="ru-RU" b="1" dirty="0">
                <a:solidFill>
                  <a:srgbClr val="0070C0"/>
                </a:solidFill>
              </a:rPr>
              <a:t>баллы.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2D633-8AD9-4006-BD2C-0E705FA8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6705948" y="2296391"/>
            <a:ext cx="408357" cy="4083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19264A-6B4A-49AD-93C8-F36367C4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3731029" y="3078824"/>
            <a:ext cx="436418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4BE58-DACA-4BEF-926A-1145504D5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691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DD57D-E823-4605-917D-71FB22E9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1675"/>
            <a:ext cx="12192000" cy="887383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5355EA-C872-4C1B-B48D-1851AA4BA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"/>
            <a:ext cx="9144000" cy="578358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                              </a:t>
            </a:r>
            <a:r>
              <a:rPr lang="ru-RU" b="1" dirty="0">
                <a:solidFill>
                  <a:srgbClr val="FF0000"/>
                </a:solidFill>
              </a:rPr>
              <a:t>Желаю интересной игры: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hlinkClick r:id="rId3"/>
              </a:rPr>
              <a:t>Интерактивная игра по русской народной сказке "Колобок" - Викторина (wordwall.net)</a:t>
            </a:r>
            <a:r>
              <a:rPr lang="ru-RU" dirty="0"/>
              <a:t>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                                  Спасибо за внимание!</a:t>
            </a:r>
          </a:p>
          <a:p>
            <a:pPr algn="just"/>
            <a:r>
              <a:rPr lang="ru-RU" b="1">
                <a:solidFill>
                  <a:srgbClr val="FF0000"/>
                </a:solidFill>
              </a:rPr>
              <a:t>                              Надеюсь</a:t>
            </a:r>
            <a:r>
              <a:rPr lang="ru-RU" b="1" dirty="0">
                <a:solidFill>
                  <a:srgbClr val="FF0000"/>
                </a:solidFill>
              </a:rPr>
              <a:t>, вам понравилось.</a:t>
            </a:r>
          </a:p>
        </p:txBody>
      </p:sp>
    </p:spTree>
    <p:extLst>
      <p:ext uri="{BB962C8B-B14F-4D97-AF65-F5344CB8AC3E}">
        <p14:creationId xmlns:p14="http://schemas.microsoft.com/office/powerpoint/2010/main" val="1885345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200</Words>
  <Application>Microsoft Office PowerPoint</Application>
  <PresentationFormat>Широкоэкранный</PresentationFormat>
  <Paragraphs>49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Bogdanov</dc:creator>
  <cp:lastModifiedBy>Aleksandr Bogdanov</cp:lastModifiedBy>
  <cp:revision>5</cp:revision>
  <dcterms:created xsi:type="dcterms:W3CDTF">2024-01-05T09:58:12Z</dcterms:created>
  <dcterms:modified xsi:type="dcterms:W3CDTF">2024-01-05T10:31:18Z</dcterms:modified>
</cp:coreProperties>
</file>