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105C0-16C4-476E-9EC8-13FF99D9AB85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07FB-4079-4FBD-A6AF-FEF2FA318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D07FB-4079-4FBD-A6AF-FEF2FA3188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26" y="836712"/>
            <a:ext cx="910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Лепка из пластилина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7220" y="3140968"/>
            <a:ext cx="70014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«Как Тог зверей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лепил»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34692" y="0"/>
            <a:ext cx="6687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307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Российская Федерация Ханты-Мансийский автономный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округ-Югра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307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3071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«Сказка»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воспитатели:</a:t>
            </a:r>
          </a:p>
          <a:p>
            <a:pPr lvl="0" algn="ctr"/>
            <a:r>
              <a:rPr lang="ru-RU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Кармачёва</a:t>
            </a:r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</a:p>
          <a:p>
            <a:pPr lvl="0" algn="ctr"/>
            <a:r>
              <a:rPr lang="ru-RU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Перевозкина</a:t>
            </a:r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Наталья Сергеевна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Обои Красивая природа на берегах океана на рабочий 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0" cy="57332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9492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Давным-давно это было. В те времена день длился так долго, что к вечеру и забудешь, что утром делал. Длинный такой день был, как сейчас жизнь человеческая.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расивая природа (27 Фото) » Триникси"/>
          <p:cNvPicPr>
            <a:picLocks noChangeAspect="1" noChangeArrowheads="1"/>
          </p:cNvPicPr>
          <p:nvPr/>
        </p:nvPicPr>
        <p:blipFill>
          <a:blip r:embed="rId2" cstate="print"/>
          <a:srcRect t="23972" r="5113" b="5729"/>
          <a:stretch>
            <a:fillRect/>
          </a:stretch>
        </p:blipFill>
        <p:spPr bwMode="auto">
          <a:xfrm>
            <a:off x="0" y="-1"/>
            <a:ext cx="9144000" cy="508518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0131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Росли на земле апельсиновые и яблоневые деревья, виноградные лозы, финиковые и банановые пальмы. И было еще много других удивительных деревьев и цветов. Журчали прохладные реки, зрелые плоды падали в густую траву. По утрам распускались цветы. Красиво было в чудесном саду, но пусто. Ни зверей, ни людей не было.</a:t>
            </a:r>
          </a:p>
          <a:p>
            <a:pPr indent="44926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решил Тог  сделать животных – пусть бегают. Набрал он хорошей красной глины и начал лепить.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Мамуси - Секреты пластилина. Динозавры"/>
          <p:cNvPicPr>
            <a:picLocks noChangeAspect="1" noChangeArrowheads="1"/>
          </p:cNvPicPr>
          <p:nvPr/>
        </p:nvPicPr>
        <p:blipFill>
          <a:blip r:embed="rId2" cstate="print"/>
          <a:srcRect l="9316" t="4481" r="16096" b="10095"/>
          <a:stretch>
            <a:fillRect/>
          </a:stretch>
        </p:blipFill>
        <p:spPr bwMode="auto">
          <a:xfrm>
            <a:off x="0" y="724450"/>
            <a:ext cx="5220072" cy="52968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20072" y="404664"/>
            <a:ext cx="3923928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Сначала у него не очень хорошо получалось: туловище большое, голова маленькая, а пасть очень крупная и зубастая. Задние ноги длинные и крепкие, а передние – тонкие и слабые. Ничего у Тога не получалось – звери выходили страшные – огромные, свирепые, с большими рогами, огромными клыками. Ужас просто. Последним из этих страшилищ крокодил был – видели, какой страшный!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Броненосец из пластилина. Урок лепки | Марья Новацкая"/>
          <p:cNvPicPr>
            <a:picLocks noChangeAspect="1" noChangeArrowheads="1"/>
          </p:cNvPicPr>
          <p:nvPr/>
        </p:nvPicPr>
        <p:blipFill>
          <a:blip r:embed="rId2" cstate="print"/>
          <a:srcRect t="23108" b="20673"/>
          <a:stretch>
            <a:fillRect/>
          </a:stretch>
        </p:blipFill>
        <p:spPr bwMode="auto">
          <a:xfrm>
            <a:off x="0" y="0"/>
            <a:ext cx="4876800" cy="2736304"/>
          </a:xfrm>
          <a:prstGeom prst="rect">
            <a:avLst/>
          </a:prstGeom>
          <a:noFill/>
        </p:spPr>
      </p:pic>
      <p:pic>
        <p:nvPicPr>
          <p:cNvPr id="2052" name="Picture 4" descr="Фигурка Муравьед от Mojo, 387179 - купить в интернет-магазине ToyWay.Ru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240" b="32648"/>
          <a:stretch>
            <a:fillRect/>
          </a:stretch>
        </p:blipFill>
        <p:spPr bwMode="auto">
          <a:xfrm>
            <a:off x="3905250" y="1988840"/>
            <a:ext cx="5238750" cy="1944216"/>
          </a:xfrm>
          <a:prstGeom prst="rect">
            <a:avLst/>
          </a:prstGeom>
          <a:noFill/>
        </p:spPr>
      </p:pic>
      <p:pic>
        <p:nvPicPr>
          <p:cNvPr id="2054" name="Picture 6" descr="Chita de plastilina paso a pasito. - YouTube"/>
          <p:cNvPicPr>
            <a:picLocks noChangeAspect="1" noChangeArrowheads="1"/>
          </p:cNvPicPr>
          <p:nvPr/>
        </p:nvPicPr>
        <p:blipFill>
          <a:blip r:embed="rId4" cstate="print"/>
          <a:srcRect t="18900" b="24401"/>
          <a:stretch>
            <a:fillRect/>
          </a:stretch>
        </p:blipFill>
        <p:spPr bwMode="auto">
          <a:xfrm>
            <a:off x="0" y="3356992"/>
            <a:ext cx="5004048" cy="2127942"/>
          </a:xfrm>
          <a:prstGeom prst="rect">
            <a:avLst/>
          </a:prstGeom>
          <a:noFill/>
        </p:spPr>
      </p:pic>
      <p:pic>
        <p:nvPicPr>
          <p:cNvPr id="2056" name="Picture 8" descr="Дети сети..."/>
          <p:cNvPicPr>
            <a:picLocks noChangeAspect="1" noChangeArrowheads="1"/>
          </p:cNvPicPr>
          <p:nvPr/>
        </p:nvPicPr>
        <p:blipFill>
          <a:blip r:embed="rId5" cstate="print"/>
          <a:srcRect l="28054" t="25258" r="29126" b="23063"/>
          <a:stretch>
            <a:fillRect/>
          </a:stretch>
        </p:blipFill>
        <p:spPr bwMode="auto">
          <a:xfrm>
            <a:off x="6876256" y="4077072"/>
            <a:ext cx="2088232" cy="25202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534561"/>
            <a:ext cx="6948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постепенно Тог наловчился, и у него стали получаться вполне симпатичные животные. Броненосца сделал – хорошо вышло. Потом муравьеда, ягуара. Лучше всех лягушка получилась – гладенькая, лупоглазая. Красавица!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Лепка из пластилина. Как слепить из пластилина Крокодила. - YouTube"/>
          <p:cNvPicPr>
            <a:picLocks noChangeAspect="1" noChangeArrowheads="1"/>
          </p:cNvPicPr>
          <p:nvPr/>
        </p:nvPicPr>
        <p:blipFill>
          <a:blip r:embed="rId2" cstate="print"/>
          <a:srcRect l="8789" r="54069"/>
          <a:stretch>
            <a:fillRect/>
          </a:stretch>
        </p:blipFill>
        <p:spPr bwMode="auto">
          <a:xfrm>
            <a:off x="0" y="0"/>
            <a:ext cx="452837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4008" y="1628800"/>
            <a:ext cx="4283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концу дня очень устал Тог. Каждого вылепи, да чтобы еще все на месте было – и лапы, и хвост, и глаза, и нос. А шерсти сколько! Поди-ка вылепи каждую шерстинку! А еще раскрась потом! Ну ладно крокодила – Тог его на песок положил, сверху зеленой краской полил, вот и стал крокодил сверху зеленый, а снизу, где брюхо, желтый.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Птичка из пластилина для детей: пошаговый мастер-класс по лепке"/>
          <p:cNvPicPr>
            <a:picLocks noChangeAspect="1" noChangeArrowheads="1"/>
          </p:cNvPicPr>
          <p:nvPr/>
        </p:nvPicPr>
        <p:blipFill>
          <a:blip r:embed="rId2" cstate="print"/>
          <a:srcRect l="13696" t="16957" b="20868"/>
          <a:stretch>
            <a:fillRect/>
          </a:stretch>
        </p:blipFill>
        <p:spPr bwMode="auto">
          <a:xfrm>
            <a:off x="0" y="0"/>
            <a:ext cx="6576392" cy="3168352"/>
          </a:xfrm>
          <a:prstGeom prst="rect">
            <a:avLst/>
          </a:prstGeom>
          <a:noFill/>
        </p:spPr>
      </p:pic>
      <p:pic>
        <p:nvPicPr>
          <p:cNvPr id="19460" name="Picture 4" descr="Подвеска на монитор, Енот изготовлен из легкого как зефир &quot;бархатного  пластика&quot;/полимерной само отвердевающей глины., Hand-Made24.ru | Еноты,  Монитор, Кук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9544" y="1228190"/>
            <a:ext cx="4104456" cy="562981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378904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вот енот, на нем столько полосок надо нарисовать – замучаешься! А колибри? Видели, какие они яркие? Переливаются на солнышке! Так ведь не только каждое маленькое перышко вылепить надо, так еще и раскрасить каждое в свой цвет и на место приделать!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устал Тог за день! Нет у него больше сил лепить!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Лепить из легкого пластилина животных ЛЕГКО"/>
          <p:cNvPicPr>
            <a:picLocks noChangeAspect="1" noChangeArrowheads="1"/>
          </p:cNvPicPr>
          <p:nvPr/>
        </p:nvPicPr>
        <p:blipFill>
          <a:blip r:embed="rId3" cstate="print"/>
          <a:srcRect l="15566" t="2617" r="15776" b="4851"/>
          <a:stretch>
            <a:fillRect/>
          </a:stretch>
        </p:blipFill>
        <p:spPr bwMode="auto">
          <a:xfrm>
            <a:off x="611560" y="404664"/>
            <a:ext cx="7848872" cy="60079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0"/>
            <a:ext cx="5279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Поможешь Тогу слепить животных?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1269" y="6396335"/>
            <a:ext cx="21159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Тогда за дело!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словицы на тему молодец - 12 пословиц и поговор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68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394</Words>
  <Application>Microsoft Office PowerPoint</Application>
  <PresentationFormat>Экран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2021-01-10T05:52:08Z</dcterms:created>
  <dcterms:modified xsi:type="dcterms:W3CDTF">2023-12-24T07:52:50Z</dcterms:modified>
</cp:coreProperties>
</file>