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2" y="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ontent1.rozetka.com.ua/goods/images/original/1089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589240"/>
            <a:ext cx="7976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«Одень куклу»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 БЕРЕЗЫ" descr="https://content1.rozetka.com.ua/goods/images/original/1089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КУКЛА" descr="C:\Users\Старший воспитатель\Desktop\ДЛЯ ИГРЫ РУССКИЙ НАЦИОНАЛЬНЫЙ КОСТЮМ\cac3e29668b961f07c4c6b44af18740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160240" cy="4665000"/>
          </a:xfrm>
          <a:prstGeom prst="rect">
            <a:avLst/>
          </a:prstGeom>
          <a:noFill/>
        </p:spPr>
      </p:pic>
      <p:pic>
        <p:nvPicPr>
          <p:cNvPr id="1030" name="РУБАХА НА КУКЛЕ" descr="C:\Users\Старший воспитатель\Desktop\4086431_ma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4052">
            <a:off x="6084506" y="2720478"/>
            <a:ext cx="2015556" cy="1776996"/>
          </a:xfrm>
          <a:prstGeom prst="rect">
            <a:avLst/>
          </a:prstGeom>
          <a:noFill/>
        </p:spPr>
      </p:pic>
      <p:pic>
        <p:nvPicPr>
          <p:cNvPr id="1036" name="КОКОШНИК НА КУКЛЕ" descr="C:\Users\Старший воспитатель\Desktop\ДЛЯ ИГРЫ РУССКИЙ НАЦИОНАЛЬНЫЙ КОСТЮМ\КОКОШНИ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1213">
            <a:off x="6068590" y="1202102"/>
            <a:ext cx="1757210" cy="1591748"/>
          </a:xfrm>
          <a:prstGeom prst="rect">
            <a:avLst/>
          </a:prstGeom>
          <a:noFill/>
        </p:spPr>
      </p:pic>
      <p:pic>
        <p:nvPicPr>
          <p:cNvPr id="1037" name="КОКОШНИК НА ПАНЕЛ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645024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САРАФАН НА ПАНЕЛИ" descr="C:\Users\Старший воспитатель\Desktop\ДЛЯ ИГРЫ РУССКИЙ НАЦИОНАЛЬНЫЙ КОСТЮМ\САРАФА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68560" y="3860772"/>
            <a:ext cx="3240360" cy="2997228"/>
          </a:xfrm>
          <a:prstGeom prst="rect">
            <a:avLst/>
          </a:prstGeom>
          <a:noFill/>
        </p:spPr>
      </p:pic>
      <p:pic>
        <p:nvPicPr>
          <p:cNvPr id="1039" name="РУБАХА НА ПАНЕЛИ" descr="C:\Users\Старший воспитатель\Desktop\4086431_ma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244752"/>
            <a:ext cx="2232248" cy="2232248"/>
          </a:xfrm>
          <a:prstGeom prst="rect">
            <a:avLst/>
          </a:prstGeom>
          <a:noFill/>
        </p:spPr>
      </p:pic>
      <p:pic>
        <p:nvPicPr>
          <p:cNvPr id="1043" name="КНОПКА ВПЕРЕД" descr="C:\Users\Старший воспитатель\Desktop\ДЛЯ ИГРЫ РУССКИЙ НАЦИОНАЛЬНЫЙ КОСТЮМ\ВПЕРЕД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6237312"/>
            <a:ext cx="1176337" cy="457200"/>
          </a:xfrm>
          <a:prstGeom prst="rect">
            <a:avLst/>
          </a:prstGeom>
          <a:noFill/>
        </p:spPr>
      </p:pic>
      <p:pic>
        <p:nvPicPr>
          <p:cNvPr id="3" name="ПРАВЫЙ ЛАПОТЬ НА КУКЛЕ" descr="C:\Users\Старший воспитатель\Desktop\ДЛЯ ИГРЫ РУССКИЙ НАЦИОНАЛЬНЫЙ КОСТЮМ\galereya-lapti-tri — копия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72805">
            <a:off x="6712564" y="5655129"/>
            <a:ext cx="536228" cy="451230"/>
          </a:xfrm>
          <a:prstGeom prst="rect">
            <a:avLst/>
          </a:prstGeom>
          <a:noFill/>
        </p:spPr>
      </p:pic>
      <p:pic>
        <p:nvPicPr>
          <p:cNvPr id="1045" name="ОТЛИЧНО ПРАВИЛЬНО" descr="C:\Users\Старший воспитатель\Desktop\ДЛЯ ИГРЫ РУССКИЙ НАЦИОНАЛЬНЫЙ КОСТЮМ\ВЕРНО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2204864"/>
            <a:ext cx="4706937" cy="1262063"/>
          </a:xfrm>
          <a:prstGeom prst="rect">
            <a:avLst/>
          </a:prstGeom>
          <a:noFill/>
        </p:spPr>
      </p:pic>
      <p:pic>
        <p:nvPicPr>
          <p:cNvPr id="1028" name="ЛЕВЫЙ ЛАПОТЬ НА КУКЛЕ" descr="C:\Users\Старший воспитатель\Desktop\ДЛЯ ИГРЫ РУССКИЙ НАЦИОНАЛЬНЫЙ КОСТЮМ\galereya-lapti-tr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88433">
            <a:off x="7308304" y="5733256"/>
            <a:ext cx="273075" cy="432822"/>
          </a:xfrm>
          <a:prstGeom prst="rect">
            <a:avLst/>
          </a:prstGeom>
          <a:noFill/>
        </p:spPr>
      </p:pic>
      <p:pic>
        <p:nvPicPr>
          <p:cNvPr id="1034" name="САРАФАН НА КУКЛЕ" descr="C:\Users\Старший воспитатель\Desktop\ДЛЯ ИГРЫ РУССКИЙ НАЦИОНАЛЬНЫЙ КОСТЮМ\САРАФАН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2492896"/>
            <a:ext cx="3090196" cy="3745797"/>
          </a:xfrm>
          <a:prstGeom prst="rect">
            <a:avLst/>
          </a:prstGeom>
          <a:noFill/>
        </p:spPr>
      </p:pic>
      <p:pic>
        <p:nvPicPr>
          <p:cNvPr id="1029" name="ЛАПТИ НА ПАНЕЛИ" descr="C:\Users\Старший воспитатель\Desktop\ДЛЯ ИГРЫ РУССКИЙ НАЦИОНАЛЬНЫЙ КОСТЮМ\galereya-lapti-tri — копия (2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6" y="5229200"/>
            <a:ext cx="1512168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ОН" descr="https://content1.rozetka.com.ua/goods/images/original/1089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КАРТУЗ НА ПАНЕЛИ" descr="C:\Users\Старший воспитатель\Desktop\ДЛЯ ИГРЫ РУССКИЙ НАЦИОНАЛЬНЫЙ КОСТЮМ\bnation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1584176" cy="741623"/>
          </a:xfrm>
          <a:prstGeom prst="rect">
            <a:avLst/>
          </a:prstGeom>
          <a:noFill/>
        </p:spPr>
      </p:pic>
      <p:pic>
        <p:nvPicPr>
          <p:cNvPr id="1030" name="КУКЛА МУЖЧИНА" descr="C:\Users\Старший воспитатель\Desktop\ДЛЯ ИГРЫ РУССКИЙ НАЦИОНАЛЬНЫЙ КОСТЮМ\8d87483f4844503f9db0ef408e639b3c —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700808"/>
            <a:ext cx="1603910" cy="4900017"/>
          </a:xfrm>
          <a:prstGeom prst="rect">
            <a:avLst/>
          </a:prstGeom>
          <a:noFill/>
        </p:spPr>
      </p:pic>
      <p:pic>
        <p:nvPicPr>
          <p:cNvPr id="1027" name="КАРТУЗ НА КУКЛЕ" descr="C:\Users\Старший воспитатель\Desktop\ДЛЯ ИГРЫ РУССКИЙ НАЦИОНАЛЬНЫЙ КОСТЮМ\bnation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628800"/>
            <a:ext cx="658271" cy="360040"/>
          </a:xfrm>
          <a:prstGeom prst="rect">
            <a:avLst/>
          </a:prstGeom>
          <a:noFill/>
        </p:spPr>
      </p:pic>
      <p:pic>
        <p:nvPicPr>
          <p:cNvPr id="1035" name="РУБАХА МУЖСКАЯ НА ПАНЕЛИ" descr="C:\Users\Старший воспитатель\Desktop\ДЛЯ ИГРЫ РУССКИЙ НАЦИОНАЛЬНЫЙ КОСТЮМ\ec265f846469d319e5724035e2552b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005064"/>
            <a:ext cx="2399444" cy="3307234"/>
          </a:xfrm>
          <a:prstGeom prst="rect">
            <a:avLst/>
          </a:prstGeom>
          <a:noFill/>
        </p:spPr>
      </p:pic>
      <p:pic>
        <p:nvPicPr>
          <p:cNvPr id="1036" name="ШТАНЫ НА КУКЛЕ" descr="C:\Users\Старший воспитатель\Desktop\ДЛЯ ИГРЫ РУССКИЙ НАЦИОНАЛЬНЫЙ КОСТЮМ\pi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717032"/>
            <a:ext cx="1188460" cy="2232248"/>
          </a:xfrm>
          <a:prstGeom prst="rect">
            <a:avLst/>
          </a:prstGeom>
          <a:noFill/>
        </p:spPr>
      </p:pic>
      <p:pic>
        <p:nvPicPr>
          <p:cNvPr id="1034" name="РУБАХА НА КУКЛЕ" descr="C:\Users\Старший воспитатель\Desktop\ДЛЯ ИГРЫ РУССКИЙ НАЦИОНАЛЬНЫЙ КОСТЮМ\ec265f846469d319e5724035e2552b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132856"/>
            <a:ext cx="2160240" cy="2808312"/>
          </a:xfrm>
          <a:prstGeom prst="rect">
            <a:avLst/>
          </a:prstGeom>
          <a:noFill/>
        </p:spPr>
      </p:pic>
      <p:pic>
        <p:nvPicPr>
          <p:cNvPr id="1037" name="ШТАШЫ МУЖСКИЕ НА ПАНЕЛИ" descr="C:\Users\Старший воспитатель\Desktop\ДЛЯ ИГРЫ РУССКИЙ НАЦИОНАЛЬНЫЙ КОСТЮМ\pi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149080"/>
            <a:ext cx="1562803" cy="2468116"/>
          </a:xfrm>
          <a:prstGeom prst="rect">
            <a:avLst/>
          </a:prstGeom>
          <a:noFill/>
        </p:spPr>
      </p:pic>
      <p:pic>
        <p:nvPicPr>
          <p:cNvPr id="1040" name="ПРАВЫЙ ЛАПОТЬ И ОНУЧИ НА КУКЛЕ" descr="C:\Users\Старший воспитатель\Desktop\ДЛЯ ИГРЫ РУССКИЙ НАЦИОНАЛЬНЫЙ КОСТЮМ\s1200 — копия 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876256" y="5661248"/>
            <a:ext cx="827584" cy="1062608"/>
          </a:xfrm>
          <a:prstGeom prst="rect">
            <a:avLst/>
          </a:prstGeom>
          <a:noFill/>
        </p:spPr>
      </p:pic>
      <p:pic>
        <p:nvPicPr>
          <p:cNvPr id="1041" name="ОНУЧИ И ЛАПТИ" descr="C:\Users\Старший воспитатель\Desktop\ДЛЯ ИГРЫ РУССКИЙ НАЦИОНАЛЬНЫЙ КОСТЮМ\s12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5619750"/>
            <a:ext cx="1724025" cy="1238250"/>
          </a:xfrm>
          <a:prstGeom prst="rect">
            <a:avLst/>
          </a:prstGeom>
          <a:noFill/>
        </p:spPr>
      </p:pic>
      <p:pic>
        <p:nvPicPr>
          <p:cNvPr id="19" name="ОТЛИЧНО ПРАВИЛЬНО" descr="C:\Users\Старший воспитатель\Desktop\ДЛЯ ИГРЫ РУССКИЙ НАЦИОНАЛЬНЫЙ КОСТЮМ\ВЕРНО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2204864"/>
            <a:ext cx="4706937" cy="1262063"/>
          </a:xfrm>
          <a:prstGeom prst="rect">
            <a:avLst/>
          </a:prstGeom>
          <a:noFill/>
        </p:spPr>
      </p:pic>
      <p:pic>
        <p:nvPicPr>
          <p:cNvPr id="24" name="ЛЕВЫЙ ЛАПОТЬ И ОНУЧИ НА КУКЛЕ" descr="C:\Users\Старший воспитатель\Desktop\ДЛЯ ИГРЫ РУССКИЙ НАЦИОНАЛЬНЫЙ КОСТЮМ\s1200 — копия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63436" flipH="1">
            <a:off x="7672751" y="5708185"/>
            <a:ext cx="656707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6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Старший воспитатель</dc:creator>
  <cp:lastModifiedBy>Старший воспитатель</cp:lastModifiedBy>
  <cp:revision>64</cp:revision>
  <dcterms:created xsi:type="dcterms:W3CDTF">2023-05-24T10:42:24Z</dcterms:created>
  <dcterms:modified xsi:type="dcterms:W3CDTF">2023-11-29T08:24:36Z</dcterms:modified>
</cp:coreProperties>
</file>