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sng">
                <a:solidFill>
                  <a:srgbClr val="792C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 u="sng">
                <a:solidFill>
                  <a:srgbClr val="792C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2449" y="542925"/>
            <a:ext cx="8039100" cy="5753100"/>
          </a:xfrm>
          <a:custGeom>
            <a:avLst/>
            <a:gdLst/>
            <a:ahLst/>
            <a:cxnLst/>
            <a:rect l="l" t="t" r="r" b="b"/>
            <a:pathLst>
              <a:path w="8039100" h="5753100">
                <a:moveTo>
                  <a:pt x="0" y="5753100"/>
                </a:moveTo>
                <a:lnTo>
                  <a:pt x="8039100" y="5753100"/>
                </a:lnTo>
                <a:lnTo>
                  <a:pt x="8039100" y="0"/>
                </a:lnTo>
                <a:lnTo>
                  <a:pt x="0" y="0"/>
                </a:lnTo>
                <a:lnTo>
                  <a:pt x="0" y="57531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24200"/>
            <a:ext cx="685799" cy="6096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67725" y="3124200"/>
            <a:ext cx="676275" cy="609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549" y="1049274"/>
            <a:ext cx="5422900" cy="1004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1661" y="2387536"/>
            <a:ext cx="6418580" cy="229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 u="sng">
                <a:solidFill>
                  <a:srgbClr val="792C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zen.ru/video/watch/624de2cd13622a001aedb403?f=d2d" TargetMode="External"/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shka-knizhka.ru/skazki-dlya-detej-4-5-6-let/?ysclid=lopzyvg26g700946693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6350" y="2352675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510" algn="ctr">
              <a:lnSpc>
                <a:spcPts val="3835"/>
              </a:lnSpc>
              <a:spcBef>
                <a:spcPts val="130"/>
              </a:spcBef>
            </a:pPr>
            <a:r>
              <a:rPr sz="3200" b="0" i="0" spc="-60" dirty="0">
                <a:solidFill>
                  <a:srgbClr val="792C25"/>
                </a:solidFill>
                <a:latin typeface="Times New Roman"/>
                <a:cs typeface="Times New Roman"/>
              </a:rPr>
              <a:t>МБДОУ</a:t>
            </a:r>
            <a:r>
              <a:rPr sz="3200" b="0" i="0" spc="-14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200" b="0" i="0" dirty="0">
                <a:solidFill>
                  <a:srgbClr val="792C25"/>
                </a:solidFill>
                <a:latin typeface="Times New Roman"/>
                <a:cs typeface="Times New Roman"/>
              </a:rPr>
              <a:t>"ДЕТСКИЙ</a:t>
            </a:r>
            <a:r>
              <a:rPr sz="3200" b="0" i="0" spc="-16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200" b="0" i="0" spc="-20" dirty="0">
                <a:solidFill>
                  <a:srgbClr val="792C25"/>
                </a:solidFill>
                <a:latin typeface="Times New Roman"/>
                <a:cs typeface="Times New Roman"/>
              </a:rPr>
              <a:t>САД</a:t>
            </a:r>
            <a:r>
              <a:rPr sz="3200" b="0" i="0" spc="-9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200" b="0" i="0" spc="-25" dirty="0">
                <a:solidFill>
                  <a:srgbClr val="792C25"/>
                </a:solidFill>
                <a:latin typeface="Times New Roman"/>
                <a:cs typeface="Times New Roman"/>
              </a:rPr>
              <a:t>№5"</a:t>
            </a:r>
            <a:endParaRPr sz="3200">
              <a:latin typeface="Times New Roman"/>
              <a:cs typeface="Times New Roman"/>
            </a:endParaRPr>
          </a:p>
          <a:p>
            <a:pPr marL="16510" algn="ctr">
              <a:lnSpc>
                <a:spcPts val="3835"/>
              </a:lnSpc>
            </a:pPr>
            <a:r>
              <a:rPr sz="3200" b="0" i="0" spc="-175" dirty="0">
                <a:solidFill>
                  <a:srgbClr val="792C25"/>
                </a:solidFill>
                <a:latin typeface="Times New Roman"/>
                <a:cs typeface="Times New Roman"/>
              </a:rPr>
              <a:t>г.</a:t>
            </a:r>
            <a:r>
              <a:rPr sz="3200" b="0" i="0" spc="-4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200" b="0" i="0" spc="-10" dirty="0">
                <a:solidFill>
                  <a:srgbClr val="792C25"/>
                </a:solidFill>
                <a:latin typeface="Times New Roman"/>
                <a:cs typeface="Times New Roman"/>
              </a:rPr>
              <a:t>Сосногорска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6982" y="2429077"/>
            <a:ext cx="5452745" cy="187261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79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Номинация</a:t>
            </a:r>
            <a:r>
              <a:rPr sz="2400" i="1" spc="-7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792C25"/>
                </a:solidFill>
                <a:latin typeface="Times New Roman"/>
                <a:cs typeface="Times New Roman"/>
              </a:rPr>
              <a:t>""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i="1" dirty="0">
                <a:solidFill>
                  <a:srgbClr val="792C25"/>
                </a:solidFill>
                <a:latin typeface="Times New Roman"/>
                <a:cs typeface="Times New Roman"/>
              </a:rPr>
              <a:t>"Любимые</a:t>
            </a:r>
            <a:r>
              <a:rPr sz="2400" i="1" spc="-9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сказки"</a:t>
            </a:r>
            <a:endParaRPr sz="2400">
              <a:latin typeface="Times New Roman"/>
              <a:cs typeface="Times New Roman"/>
            </a:endParaRPr>
          </a:p>
          <a:p>
            <a:pPr marL="298450" indent="-285750">
              <a:lnSpc>
                <a:spcPts val="2865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 MT"/>
              <a:buChar char="•"/>
              <a:tabLst>
                <a:tab pos="298450" algn="l"/>
              </a:tabLst>
            </a:pPr>
            <a:r>
              <a:rPr sz="2400" i="1" dirty="0">
                <a:solidFill>
                  <a:srgbClr val="792C25"/>
                </a:solidFill>
                <a:latin typeface="Times New Roman"/>
                <a:cs typeface="Times New Roman"/>
              </a:rPr>
              <a:t>Воспитатель:</a:t>
            </a:r>
            <a:r>
              <a:rPr sz="2400" i="1" spc="-10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Рочева</a:t>
            </a:r>
            <a:r>
              <a:rPr sz="2400" i="1" spc="-5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792C25"/>
                </a:solidFill>
                <a:latin typeface="Times New Roman"/>
                <a:cs typeface="Times New Roman"/>
              </a:rPr>
              <a:t>Мария</a:t>
            </a:r>
            <a:r>
              <a:rPr sz="2400" i="1" spc="-15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Сергеевна</a:t>
            </a:r>
            <a:endParaRPr sz="2400">
              <a:latin typeface="Times New Roman"/>
              <a:cs typeface="Times New Roman"/>
            </a:endParaRPr>
          </a:p>
          <a:p>
            <a:pPr marL="298450">
              <a:lnSpc>
                <a:spcPts val="2865"/>
              </a:lnSpc>
            </a:pPr>
            <a:r>
              <a:rPr sz="2400" i="1" spc="-20" dirty="0">
                <a:solidFill>
                  <a:srgbClr val="792C25"/>
                </a:solidFill>
                <a:latin typeface="Times New Roman"/>
                <a:cs typeface="Times New Roman"/>
              </a:rPr>
              <a:t>Республика</a:t>
            </a:r>
            <a:r>
              <a:rPr sz="2400" i="1" spc="-3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spc="-40" dirty="0">
                <a:solidFill>
                  <a:srgbClr val="792C25"/>
                </a:solidFill>
                <a:latin typeface="Times New Roman"/>
                <a:cs typeface="Times New Roman"/>
              </a:rPr>
              <a:t>Коми</a:t>
            </a:r>
            <a:r>
              <a:rPr sz="2400" i="1" spc="-9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792C25"/>
                </a:solidFill>
                <a:latin typeface="Times New Roman"/>
                <a:cs typeface="Times New Roman"/>
              </a:rPr>
              <a:t>г.</a:t>
            </a:r>
            <a:r>
              <a:rPr sz="2400" i="1" spc="-9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Сосногорск.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987"/>
            <a:ext cx="9144000" cy="5768975"/>
            <a:chOff x="0" y="534987"/>
            <a:chExt cx="9144000" cy="576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2224" y="2686050"/>
              <a:ext cx="4400550" cy="962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350" y="3648075"/>
              <a:ext cx="26860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005" y="1041780"/>
            <a:ext cx="4165600" cy="87820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499870" marR="5080" indent="-1487805">
              <a:lnSpc>
                <a:spcPct val="102400"/>
              </a:lnSpc>
              <a:spcBef>
                <a:spcPts val="50"/>
              </a:spcBef>
            </a:pPr>
            <a:r>
              <a:rPr dirty="0"/>
              <a:t>Зачем</a:t>
            </a:r>
            <a:r>
              <a:rPr spc="55" dirty="0"/>
              <a:t> </a:t>
            </a:r>
            <a:r>
              <a:rPr dirty="0"/>
              <a:t>Винни</a:t>
            </a:r>
            <a:r>
              <a:rPr spc="-40" dirty="0"/>
              <a:t> </a:t>
            </a:r>
            <a:r>
              <a:rPr dirty="0"/>
              <a:t>Пух</a:t>
            </a:r>
            <a:r>
              <a:rPr spc="40" dirty="0"/>
              <a:t> </a:t>
            </a:r>
            <a:r>
              <a:rPr dirty="0"/>
              <a:t>полез</a:t>
            </a:r>
            <a:r>
              <a:rPr spc="50" dirty="0"/>
              <a:t> </a:t>
            </a:r>
            <a:r>
              <a:rPr spc="-25" dirty="0"/>
              <a:t>на </a:t>
            </a:r>
            <a:r>
              <a:rPr spc="-10" dirty="0"/>
              <a:t>дерево?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1247" y="5332095"/>
            <a:ext cx="3454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ЗА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237" y="5636895"/>
            <a:ext cx="176022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0" dirty="0">
                <a:solidFill>
                  <a:srgbClr val="A8BE4D"/>
                </a:solidFill>
                <a:latin typeface="Times New Roman"/>
                <a:cs typeface="Times New Roman"/>
              </a:rPr>
              <a:t>АНАНАСАМИ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467" y="5927953"/>
            <a:ext cx="1734185" cy="28575"/>
          </a:xfrm>
          <a:custGeom>
            <a:avLst/>
            <a:gdLst/>
            <a:ahLst/>
            <a:cxnLst/>
            <a:rect l="l" t="t" r="r" b="b"/>
            <a:pathLst>
              <a:path w="1734185" h="28575">
                <a:moveTo>
                  <a:pt x="1733575" y="0"/>
                </a:moveTo>
                <a:lnTo>
                  <a:pt x="0" y="0"/>
                </a:lnTo>
                <a:lnTo>
                  <a:pt x="0" y="28574"/>
                </a:lnTo>
                <a:lnTo>
                  <a:pt x="1733575" y="28574"/>
                </a:lnTo>
                <a:lnTo>
                  <a:pt x="1733575" y="0"/>
                </a:lnTo>
                <a:close/>
              </a:path>
            </a:pathLst>
          </a:custGeom>
          <a:solidFill>
            <a:srgbClr val="A8B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6410" y="5332095"/>
            <a:ext cx="143637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ЗА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ГРУШАМИ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3430" y="5332095"/>
            <a:ext cx="1061085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ЗА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МЁДОМ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6468" y="5332095"/>
            <a:ext cx="3429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ЗА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96708" y="5636895"/>
            <a:ext cx="1579880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-10" dirty="0">
                <a:solidFill>
                  <a:srgbClr val="A8BE4D"/>
                </a:solidFill>
                <a:latin typeface="Times New Roman"/>
                <a:cs typeface="Times New Roman"/>
              </a:rPr>
              <a:t>ЯБЛОКАМИ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4375" y="2686050"/>
            <a:ext cx="8040370" cy="3270885"/>
            <a:chOff x="714375" y="2686050"/>
            <a:chExt cx="8040370" cy="3270885"/>
          </a:xfrm>
        </p:grpSpPr>
        <p:sp>
          <p:nvSpPr>
            <p:cNvPr id="11" name="object 11"/>
            <p:cNvSpPr/>
            <p:nvPr/>
          </p:nvSpPr>
          <p:spPr>
            <a:xfrm>
              <a:off x="7202042" y="5927953"/>
              <a:ext cx="1552575" cy="28575"/>
            </a:xfrm>
            <a:custGeom>
              <a:avLst/>
              <a:gdLst/>
              <a:ahLst/>
              <a:cxnLst/>
              <a:rect l="l" t="t" r="r" b="b"/>
              <a:pathLst>
                <a:path w="1552575" h="28575">
                  <a:moveTo>
                    <a:pt x="1552575" y="0"/>
                  </a:moveTo>
                  <a:lnTo>
                    <a:pt x="0" y="0"/>
                  </a:lnTo>
                  <a:lnTo>
                    <a:pt x="0" y="28574"/>
                  </a:lnTo>
                  <a:lnTo>
                    <a:pt x="1552575" y="28574"/>
                  </a:lnTo>
                  <a:lnTo>
                    <a:pt x="1552575" y="0"/>
                  </a:lnTo>
                  <a:close/>
                </a:path>
              </a:pathLst>
            </a:custGeom>
            <a:solidFill>
              <a:srgbClr val="A8B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" y="2686050"/>
              <a:ext cx="1924050" cy="2209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450" y="2724150"/>
              <a:ext cx="2228850" cy="22288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6275" y="2686050"/>
              <a:ext cx="2114550" cy="21145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86525" y="3190875"/>
              <a:ext cx="1990725" cy="1504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785" y="1462087"/>
            <a:ext cx="57677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15104" algn="l"/>
              </a:tabLst>
            </a:pPr>
            <a:r>
              <a:rPr sz="3950" i="0" spc="25" dirty="0">
                <a:latin typeface="Times New Roman"/>
                <a:cs typeface="Times New Roman"/>
              </a:rPr>
              <a:t>П</a:t>
            </a:r>
            <a:r>
              <a:rPr sz="3950" i="0" spc="-440" dirty="0">
                <a:latin typeface="Times New Roman"/>
                <a:cs typeface="Times New Roman"/>
              </a:rPr>
              <a:t>Р</a:t>
            </a:r>
            <a:r>
              <a:rPr sz="3950" i="0" spc="20" dirty="0">
                <a:latin typeface="Times New Roman"/>
                <a:cs typeface="Times New Roman"/>
              </a:rPr>
              <a:t>А</a:t>
            </a:r>
            <a:r>
              <a:rPr sz="3950" i="0" spc="85" dirty="0">
                <a:latin typeface="Times New Roman"/>
                <a:cs typeface="Times New Roman"/>
              </a:rPr>
              <a:t>В</a:t>
            </a:r>
            <a:r>
              <a:rPr sz="3950" i="0" spc="25" dirty="0">
                <a:latin typeface="Times New Roman"/>
                <a:cs typeface="Times New Roman"/>
              </a:rPr>
              <a:t>И</a:t>
            </a:r>
            <a:r>
              <a:rPr sz="3950" i="0" dirty="0">
                <a:latin typeface="Times New Roman"/>
                <a:cs typeface="Times New Roman"/>
              </a:rPr>
              <a:t>Л</a:t>
            </a:r>
            <a:r>
              <a:rPr sz="3950" i="0" spc="45" dirty="0">
                <a:latin typeface="Times New Roman"/>
                <a:cs typeface="Times New Roman"/>
              </a:rPr>
              <a:t>Ь</a:t>
            </a:r>
            <a:r>
              <a:rPr sz="3950" i="0" spc="20" dirty="0">
                <a:latin typeface="Times New Roman"/>
                <a:cs typeface="Times New Roman"/>
              </a:rPr>
              <a:t>Н</a:t>
            </a:r>
            <a:r>
              <a:rPr sz="3950" i="0" spc="45" dirty="0">
                <a:latin typeface="Times New Roman"/>
                <a:cs typeface="Times New Roman"/>
              </a:rPr>
              <a:t>ЫЙ</a:t>
            </a:r>
            <a:r>
              <a:rPr sz="3950" i="0" dirty="0">
                <a:latin typeface="Times New Roman"/>
                <a:cs typeface="Times New Roman"/>
              </a:rPr>
              <a:t>	</a:t>
            </a:r>
            <a:r>
              <a:rPr sz="3950" i="0" spc="-10" dirty="0">
                <a:latin typeface="Times New Roman"/>
                <a:cs typeface="Times New Roman"/>
              </a:rPr>
              <a:t>ОТВЕТ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1025" y="552450"/>
            <a:ext cx="8028305" cy="5837555"/>
            <a:chOff x="581025" y="552450"/>
            <a:chExt cx="8028305" cy="5837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0850" y="2076450"/>
              <a:ext cx="3629025" cy="4019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25" y="552450"/>
              <a:ext cx="1123950" cy="11239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814451" y="0"/>
                  </a:moveTo>
                  <a:lnTo>
                    <a:pt x="814451" y="197637"/>
                  </a:lnTo>
                  <a:lnTo>
                    <a:pt x="0" y="197637"/>
                  </a:lnTo>
                  <a:lnTo>
                    <a:pt x="0" y="592937"/>
                  </a:lnTo>
                  <a:lnTo>
                    <a:pt x="814451" y="592937"/>
                  </a:lnTo>
                  <a:lnTo>
                    <a:pt x="814451" y="790575"/>
                  </a:lnTo>
                  <a:lnTo>
                    <a:pt x="1209675" y="395287"/>
                  </a:lnTo>
                  <a:lnTo>
                    <a:pt x="8144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0" y="197637"/>
                  </a:moveTo>
                  <a:lnTo>
                    <a:pt x="814451" y="197637"/>
                  </a:lnTo>
                  <a:lnTo>
                    <a:pt x="814451" y="0"/>
                  </a:lnTo>
                  <a:lnTo>
                    <a:pt x="1209675" y="395287"/>
                  </a:lnTo>
                  <a:lnTo>
                    <a:pt x="814451" y="790575"/>
                  </a:lnTo>
                  <a:lnTo>
                    <a:pt x="814451" y="592937"/>
                  </a:lnTo>
                  <a:lnTo>
                    <a:pt x="0" y="592937"/>
                  </a:lnTo>
                  <a:lnTo>
                    <a:pt x="0" y="197637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987"/>
            <a:ext cx="9144000" cy="5768975"/>
            <a:chOff x="0" y="534987"/>
            <a:chExt cx="9144000" cy="576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7874" y="2762250"/>
              <a:ext cx="4410075" cy="962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899" y="4048125"/>
              <a:ext cx="26860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064" y="1160399"/>
            <a:ext cx="5660390" cy="869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99845" marR="5080" indent="-1287780">
              <a:lnSpc>
                <a:spcPct val="100000"/>
              </a:lnSpc>
              <a:spcBef>
                <a:spcPts val="130"/>
              </a:spcBef>
            </a:pPr>
            <a:r>
              <a:rPr i="0" dirty="0">
                <a:latin typeface="Times New Roman"/>
                <a:cs typeface="Times New Roman"/>
              </a:rPr>
              <a:t>Какой</a:t>
            </a:r>
            <a:r>
              <a:rPr i="0" spc="2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дом</a:t>
            </a:r>
            <a:r>
              <a:rPr i="0" spc="35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у</a:t>
            </a:r>
            <a:r>
              <a:rPr i="0" spc="2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трёх</a:t>
            </a:r>
            <a:r>
              <a:rPr i="0" spc="20" dirty="0">
                <a:latin typeface="Times New Roman"/>
                <a:cs typeface="Times New Roman"/>
              </a:rPr>
              <a:t> </a:t>
            </a:r>
            <a:r>
              <a:rPr i="0" dirty="0">
                <a:latin typeface="Times New Roman"/>
                <a:cs typeface="Times New Roman"/>
              </a:rPr>
              <a:t>поросят</a:t>
            </a:r>
            <a:r>
              <a:rPr i="0" spc="190" dirty="0">
                <a:latin typeface="Times New Roman"/>
                <a:cs typeface="Times New Roman"/>
              </a:rPr>
              <a:t> </a:t>
            </a:r>
            <a:r>
              <a:rPr i="0" spc="-10" dirty="0">
                <a:latin typeface="Times New Roman"/>
                <a:cs typeface="Times New Roman"/>
              </a:rPr>
              <a:t>оказался </a:t>
            </a:r>
            <a:r>
              <a:rPr i="0" dirty="0">
                <a:latin typeface="Times New Roman"/>
                <a:cs typeface="Times New Roman"/>
              </a:rPr>
              <a:t>самым</a:t>
            </a:r>
            <a:r>
              <a:rPr i="0" spc="95" dirty="0">
                <a:latin typeface="Times New Roman"/>
                <a:cs typeface="Times New Roman"/>
              </a:rPr>
              <a:t> </a:t>
            </a:r>
            <a:r>
              <a:rPr i="0" spc="-10" dirty="0">
                <a:latin typeface="Times New Roman"/>
                <a:cs typeface="Times New Roman"/>
              </a:rPr>
              <a:t>надёжным?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269" y="5347652"/>
            <a:ext cx="20478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СОЛОМЕННЫЙ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6105" y="5106987"/>
            <a:ext cx="1256030" cy="6400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ИЗ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ПРУТЬЕВ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3109" y="5260911"/>
            <a:ext cx="16643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КАМЕННЫЙ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25" y="2219325"/>
            <a:ext cx="774382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669" y="1029906"/>
            <a:ext cx="57702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17645" algn="l"/>
              </a:tabLst>
            </a:pPr>
            <a:r>
              <a:rPr sz="3950" i="0" spc="25" dirty="0">
                <a:latin typeface="Times New Roman"/>
                <a:cs typeface="Times New Roman"/>
              </a:rPr>
              <a:t>П</a:t>
            </a:r>
            <a:r>
              <a:rPr sz="3950" i="0" spc="-440" dirty="0">
                <a:latin typeface="Times New Roman"/>
                <a:cs typeface="Times New Roman"/>
              </a:rPr>
              <a:t>Р</a:t>
            </a:r>
            <a:r>
              <a:rPr sz="3950" i="0" spc="20" dirty="0">
                <a:latin typeface="Times New Roman"/>
                <a:cs typeface="Times New Roman"/>
              </a:rPr>
              <a:t>А</a:t>
            </a:r>
            <a:r>
              <a:rPr sz="3950" i="0" spc="85" dirty="0">
                <a:latin typeface="Times New Roman"/>
                <a:cs typeface="Times New Roman"/>
              </a:rPr>
              <a:t>В</a:t>
            </a:r>
            <a:r>
              <a:rPr sz="3950" i="0" spc="25" dirty="0">
                <a:latin typeface="Times New Roman"/>
                <a:cs typeface="Times New Roman"/>
              </a:rPr>
              <a:t>И</a:t>
            </a:r>
            <a:r>
              <a:rPr sz="3950" i="0" spc="5" dirty="0">
                <a:latin typeface="Times New Roman"/>
                <a:cs typeface="Times New Roman"/>
              </a:rPr>
              <a:t>Л</a:t>
            </a:r>
            <a:r>
              <a:rPr sz="3950" i="0" spc="45" dirty="0">
                <a:latin typeface="Times New Roman"/>
                <a:cs typeface="Times New Roman"/>
              </a:rPr>
              <a:t>Ь</a:t>
            </a:r>
            <a:r>
              <a:rPr sz="3950" i="0" spc="25" dirty="0">
                <a:latin typeface="Times New Roman"/>
                <a:cs typeface="Times New Roman"/>
              </a:rPr>
              <a:t>Н</a:t>
            </a:r>
            <a:r>
              <a:rPr sz="3950" i="0" spc="45" dirty="0">
                <a:latin typeface="Times New Roman"/>
                <a:cs typeface="Times New Roman"/>
              </a:rPr>
              <a:t>ЫЙ</a:t>
            </a:r>
            <a:r>
              <a:rPr sz="3950" i="0" dirty="0">
                <a:latin typeface="Times New Roman"/>
                <a:cs typeface="Times New Roman"/>
              </a:rPr>
              <a:t>	</a:t>
            </a:r>
            <a:r>
              <a:rPr sz="3950" i="0" spc="-10" dirty="0">
                <a:latin typeface="Times New Roman"/>
                <a:cs typeface="Times New Roman"/>
              </a:rPr>
              <a:t>ОТВЕТ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81225" y="2419350"/>
            <a:ext cx="6428105" cy="3970654"/>
            <a:chOff x="2181225" y="2419350"/>
            <a:chExt cx="6428105" cy="397065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1225" y="2419350"/>
              <a:ext cx="4371975" cy="3276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814451" y="0"/>
                  </a:moveTo>
                  <a:lnTo>
                    <a:pt x="814451" y="197637"/>
                  </a:lnTo>
                  <a:lnTo>
                    <a:pt x="0" y="197637"/>
                  </a:lnTo>
                  <a:lnTo>
                    <a:pt x="0" y="592937"/>
                  </a:lnTo>
                  <a:lnTo>
                    <a:pt x="814451" y="592937"/>
                  </a:lnTo>
                  <a:lnTo>
                    <a:pt x="814451" y="790575"/>
                  </a:lnTo>
                  <a:lnTo>
                    <a:pt x="1209675" y="395287"/>
                  </a:lnTo>
                  <a:lnTo>
                    <a:pt x="8144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0" y="197637"/>
                  </a:moveTo>
                  <a:lnTo>
                    <a:pt x="814451" y="197637"/>
                  </a:lnTo>
                  <a:lnTo>
                    <a:pt x="814451" y="0"/>
                  </a:lnTo>
                  <a:lnTo>
                    <a:pt x="1209675" y="395287"/>
                  </a:lnTo>
                  <a:lnTo>
                    <a:pt x="814451" y="790575"/>
                  </a:lnTo>
                  <a:lnTo>
                    <a:pt x="814451" y="592937"/>
                  </a:lnTo>
                  <a:lnTo>
                    <a:pt x="0" y="592937"/>
                  </a:lnTo>
                  <a:lnTo>
                    <a:pt x="0" y="197637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987"/>
            <a:ext cx="9144000" cy="5768975"/>
            <a:chOff x="0" y="534987"/>
            <a:chExt cx="9144000" cy="576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2224" y="2686050"/>
              <a:ext cx="4400550" cy="962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350" y="3648075"/>
              <a:ext cx="26860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2260" y="695642"/>
            <a:ext cx="5022850" cy="13074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2400"/>
              </a:lnSpc>
              <a:spcBef>
                <a:spcPts val="45"/>
              </a:spcBef>
              <a:tabLst>
                <a:tab pos="906780" algn="l"/>
                <a:tab pos="1174750" algn="l"/>
                <a:tab pos="2381250" algn="l"/>
                <a:tab pos="2790825" algn="l"/>
                <a:tab pos="3423920" algn="l"/>
                <a:tab pos="4770120" algn="l"/>
              </a:tabLst>
            </a:pPr>
            <a:r>
              <a:rPr spc="-25" dirty="0"/>
              <a:t>КТО</a:t>
            </a:r>
            <a:r>
              <a:rPr dirty="0"/>
              <a:t>	</a:t>
            </a:r>
            <a:r>
              <a:rPr spc="-20" dirty="0"/>
              <a:t>ЗАШЁЛ</a:t>
            </a:r>
            <a:r>
              <a:rPr dirty="0"/>
              <a:t>	</a:t>
            </a:r>
            <a:r>
              <a:rPr spc="-50" dirty="0"/>
              <a:t>В</a:t>
            </a:r>
            <a:r>
              <a:rPr dirty="0"/>
              <a:t>	</a:t>
            </a:r>
            <a:r>
              <a:rPr spc="-10" dirty="0"/>
              <a:t>ИЗБУШКУ</a:t>
            </a:r>
            <a:r>
              <a:rPr dirty="0"/>
              <a:t>	</a:t>
            </a:r>
            <a:r>
              <a:rPr spc="-50" dirty="0"/>
              <a:t>К </a:t>
            </a:r>
            <a:r>
              <a:rPr spc="-20" dirty="0"/>
              <a:t>ТРЁМ</a:t>
            </a:r>
            <a:r>
              <a:rPr dirty="0"/>
              <a:t>	</a:t>
            </a:r>
            <a:r>
              <a:rPr spc="-10" dirty="0"/>
              <a:t>МЕДВЕДЯМ</a:t>
            </a:r>
            <a:r>
              <a:rPr dirty="0"/>
              <a:t>	</a:t>
            </a:r>
            <a:r>
              <a:rPr spc="-25" dirty="0"/>
              <a:t>БЕЗ </a:t>
            </a:r>
            <a:r>
              <a:rPr spc="-10" dirty="0"/>
              <a:t>ПРИГЛАШЕНИЯ?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9625" y="2076450"/>
            <a:ext cx="7629525" cy="3448050"/>
            <a:chOff x="809625" y="2076450"/>
            <a:chExt cx="7629525" cy="34480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5825" y="2152650"/>
              <a:ext cx="1876425" cy="26193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7725" y="2114550"/>
              <a:ext cx="1952625" cy="2695575"/>
            </a:xfrm>
            <a:custGeom>
              <a:avLst/>
              <a:gdLst/>
              <a:ahLst/>
              <a:cxnLst/>
              <a:rect l="l" t="t" r="r" b="b"/>
              <a:pathLst>
                <a:path w="1952625" h="2695575">
                  <a:moveTo>
                    <a:pt x="0" y="2695575"/>
                  </a:moveTo>
                  <a:lnTo>
                    <a:pt x="1952625" y="2695575"/>
                  </a:lnTo>
                  <a:lnTo>
                    <a:pt x="1952625" y="0"/>
                  </a:lnTo>
                  <a:lnTo>
                    <a:pt x="0" y="0"/>
                  </a:lnTo>
                  <a:lnTo>
                    <a:pt x="0" y="2695575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850" y="2886075"/>
              <a:ext cx="2105025" cy="25622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33750" y="2847975"/>
              <a:ext cx="2181225" cy="2638425"/>
            </a:xfrm>
            <a:custGeom>
              <a:avLst/>
              <a:gdLst/>
              <a:ahLst/>
              <a:cxnLst/>
              <a:rect l="l" t="t" r="r" b="b"/>
              <a:pathLst>
                <a:path w="2181225" h="2638425">
                  <a:moveTo>
                    <a:pt x="0" y="2638425"/>
                  </a:moveTo>
                  <a:lnTo>
                    <a:pt x="2181225" y="2638425"/>
                  </a:lnTo>
                  <a:lnTo>
                    <a:pt x="2181225" y="0"/>
                  </a:lnTo>
                  <a:lnTo>
                    <a:pt x="0" y="0"/>
                  </a:lnTo>
                  <a:lnTo>
                    <a:pt x="0" y="2638425"/>
                  </a:lnTo>
                  <a:close/>
                </a:path>
              </a:pathLst>
            </a:custGeom>
            <a:ln w="76200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4550" y="2152650"/>
              <a:ext cx="2438400" cy="23907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86450" y="2114550"/>
              <a:ext cx="2514600" cy="2466975"/>
            </a:xfrm>
            <a:custGeom>
              <a:avLst/>
              <a:gdLst/>
              <a:ahLst/>
              <a:cxnLst/>
              <a:rect l="l" t="t" r="r" b="b"/>
              <a:pathLst>
                <a:path w="2514600" h="2466975">
                  <a:moveTo>
                    <a:pt x="0" y="2466975"/>
                  </a:moveTo>
                  <a:lnTo>
                    <a:pt x="2514600" y="2466975"/>
                  </a:lnTo>
                  <a:lnTo>
                    <a:pt x="2514600" y="0"/>
                  </a:lnTo>
                  <a:lnTo>
                    <a:pt x="0" y="0"/>
                  </a:lnTo>
                  <a:lnTo>
                    <a:pt x="0" y="2466975"/>
                  </a:lnTo>
                  <a:close/>
                </a:path>
              </a:pathLst>
            </a:custGeom>
            <a:ln w="76200">
              <a:solidFill>
                <a:srgbClr val="00AF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5667" y="5041265"/>
            <a:ext cx="1564005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ЗОЛУШКА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5520" y="5711190"/>
            <a:ext cx="19634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ПРИНЦЕССА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3009" y="4885944"/>
            <a:ext cx="187896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i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МАШЕНЬКА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1160" y="1104011"/>
            <a:ext cx="57664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15104" algn="l"/>
              </a:tabLst>
            </a:pPr>
            <a:r>
              <a:rPr sz="3950" i="0" spc="25" dirty="0">
                <a:latin typeface="Times New Roman"/>
                <a:cs typeface="Times New Roman"/>
              </a:rPr>
              <a:t>П</a:t>
            </a:r>
            <a:r>
              <a:rPr sz="3950" i="0" spc="-434" dirty="0">
                <a:latin typeface="Times New Roman"/>
                <a:cs typeface="Times New Roman"/>
              </a:rPr>
              <a:t>Р</a:t>
            </a:r>
            <a:r>
              <a:rPr sz="3950" i="0" spc="20" dirty="0">
                <a:latin typeface="Times New Roman"/>
                <a:cs typeface="Times New Roman"/>
              </a:rPr>
              <a:t>А</a:t>
            </a:r>
            <a:r>
              <a:rPr sz="3950" i="0" spc="85" dirty="0">
                <a:latin typeface="Times New Roman"/>
                <a:cs typeface="Times New Roman"/>
              </a:rPr>
              <a:t>В</a:t>
            </a:r>
            <a:r>
              <a:rPr sz="3950" i="0" spc="25" dirty="0">
                <a:latin typeface="Times New Roman"/>
                <a:cs typeface="Times New Roman"/>
              </a:rPr>
              <a:t>И</a:t>
            </a:r>
            <a:r>
              <a:rPr sz="3950" i="0" spc="5" dirty="0">
                <a:latin typeface="Times New Roman"/>
                <a:cs typeface="Times New Roman"/>
              </a:rPr>
              <a:t>Л</a:t>
            </a:r>
            <a:r>
              <a:rPr sz="3950" i="0" spc="45" dirty="0">
                <a:latin typeface="Times New Roman"/>
                <a:cs typeface="Times New Roman"/>
              </a:rPr>
              <a:t>Ь</a:t>
            </a:r>
            <a:r>
              <a:rPr sz="3950" i="0" spc="20" dirty="0">
                <a:latin typeface="Times New Roman"/>
                <a:cs typeface="Times New Roman"/>
              </a:rPr>
              <a:t>Н</a:t>
            </a:r>
            <a:r>
              <a:rPr sz="3950" i="0" spc="45" dirty="0">
                <a:latin typeface="Times New Roman"/>
                <a:cs typeface="Times New Roman"/>
              </a:rPr>
              <a:t>ЫЙ</a:t>
            </a:r>
            <a:r>
              <a:rPr sz="3950" i="0" dirty="0">
                <a:latin typeface="Times New Roman"/>
                <a:cs typeface="Times New Roman"/>
              </a:rPr>
              <a:t>	</a:t>
            </a:r>
            <a:r>
              <a:rPr sz="3950" i="0" spc="-10" dirty="0">
                <a:latin typeface="Times New Roman"/>
                <a:cs typeface="Times New Roman"/>
              </a:rPr>
              <a:t>ОТВЕТ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66925" y="2276475"/>
            <a:ext cx="6542405" cy="4113529"/>
            <a:chOff x="2066925" y="2276475"/>
            <a:chExt cx="6542405" cy="41135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6925" y="2276475"/>
              <a:ext cx="4867275" cy="2743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814451" y="0"/>
                  </a:moveTo>
                  <a:lnTo>
                    <a:pt x="814451" y="197637"/>
                  </a:lnTo>
                  <a:lnTo>
                    <a:pt x="0" y="197637"/>
                  </a:lnTo>
                  <a:lnTo>
                    <a:pt x="0" y="592937"/>
                  </a:lnTo>
                  <a:lnTo>
                    <a:pt x="814451" y="592937"/>
                  </a:lnTo>
                  <a:lnTo>
                    <a:pt x="814451" y="790575"/>
                  </a:lnTo>
                  <a:lnTo>
                    <a:pt x="1209675" y="395287"/>
                  </a:lnTo>
                  <a:lnTo>
                    <a:pt x="8144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0" y="197637"/>
                  </a:moveTo>
                  <a:lnTo>
                    <a:pt x="814451" y="197637"/>
                  </a:lnTo>
                  <a:lnTo>
                    <a:pt x="814451" y="0"/>
                  </a:lnTo>
                  <a:lnTo>
                    <a:pt x="1209675" y="395287"/>
                  </a:lnTo>
                  <a:lnTo>
                    <a:pt x="814451" y="790575"/>
                  </a:lnTo>
                  <a:lnTo>
                    <a:pt x="814451" y="592937"/>
                  </a:lnTo>
                  <a:lnTo>
                    <a:pt x="0" y="592937"/>
                  </a:lnTo>
                  <a:lnTo>
                    <a:pt x="0" y="197637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987"/>
            <a:ext cx="9144000" cy="5768975"/>
            <a:chOff x="0" y="534987"/>
            <a:chExt cx="9144000" cy="576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2224" y="2686050"/>
              <a:ext cx="4400550" cy="962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350" y="3648075"/>
              <a:ext cx="26860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6350" y="2352675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6989" y="1498345"/>
            <a:ext cx="6391910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567940" marR="5080" indent="-2555240">
              <a:lnSpc>
                <a:spcPct val="100899"/>
              </a:lnSpc>
              <a:spcBef>
                <a:spcPts val="65"/>
              </a:spcBef>
            </a:pPr>
            <a:r>
              <a:rPr sz="3600" b="0" dirty="0">
                <a:solidFill>
                  <a:srgbClr val="792C25"/>
                </a:solidFill>
                <a:latin typeface="Times New Roman"/>
                <a:cs typeface="Times New Roman"/>
              </a:rPr>
              <a:t>Интерактивная</a:t>
            </a:r>
            <a:r>
              <a:rPr sz="3600" b="0" spc="-5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792C25"/>
                </a:solidFill>
                <a:latin typeface="Times New Roman"/>
                <a:cs typeface="Times New Roman"/>
              </a:rPr>
              <a:t>игра</a:t>
            </a:r>
            <a:r>
              <a:rPr sz="3600" b="0" spc="-2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792C25"/>
                </a:solidFill>
                <a:latin typeface="Times New Roman"/>
                <a:cs typeface="Times New Roman"/>
              </a:rPr>
              <a:t>в</a:t>
            </a:r>
            <a:r>
              <a:rPr sz="3600" b="0" spc="-2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600" b="0" spc="-10" dirty="0">
                <a:solidFill>
                  <a:srgbClr val="792C25"/>
                </a:solidFill>
                <a:latin typeface="Times New Roman"/>
                <a:cs typeface="Times New Roman"/>
              </a:rPr>
              <a:t>старшей группе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0335" y="2604769"/>
            <a:ext cx="366902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i="1" dirty="0">
                <a:solidFill>
                  <a:srgbClr val="792C25"/>
                </a:solidFill>
                <a:latin typeface="Times New Roman"/>
                <a:cs typeface="Times New Roman"/>
              </a:rPr>
              <a:t>"Любимые</a:t>
            </a:r>
            <a:r>
              <a:rPr sz="3600" i="1" spc="-4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36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сказки"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8914" y="4254817"/>
            <a:ext cx="607568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44115" marR="5080" indent="-2431415">
              <a:lnSpc>
                <a:spcPct val="100800"/>
              </a:lnSpc>
              <a:spcBef>
                <a:spcPts val="85"/>
              </a:spcBef>
            </a:pPr>
            <a:r>
              <a:rPr sz="18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Рекомендации</a:t>
            </a:r>
            <a:r>
              <a:rPr sz="1800" i="1" spc="-7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92C25"/>
                </a:solidFill>
                <a:latin typeface="Times New Roman"/>
                <a:cs typeface="Times New Roman"/>
              </a:rPr>
              <a:t>:</a:t>
            </a:r>
            <a:r>
              <a:rPr sz="1800" i="1" spc="-6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92C25"/>
                </a:solidFill>
                <a:latin typeface="Times New Roman"/>
                <a:cs typeface="Times New Roman"/>
              </a:rPr>
              <a:t>выбирать</a:t>
            </a:r>
            <a:r>
              <a:rPr sz="1800" i="1" spc="-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92C25"/>
                </a:solidFill>
                <a:latin typeface="Times New Roman"/>
                <a:cs typeface="Times New Roman"/>
              </a:rPr>
              <a:t>правильный</a:t>
            </a:r>
            <a:r>
              <a:rPr sz="1800" i="1" spc="-15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92C25"/>
                </a:solidFill>
                <a:latin typeface="Times New Roman"/>
                <a:cs typeface="Times New Roman"/>
              </a:rPr>
              <a:t>ответ</a:t>
            </a:r>
            <a:r>
              <a:rPr sz="1800" i="1" spc="-3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92C25"/>
                </a:solidFill>
                <a:latin typeface="Times New Roman"/>
                <a:cs typeface="Times New Roman"/>
              </a:rPr>
              <a:t>и</a:t>
            </a:r>
            <a:r>
              <a:rPr sz="1800" i="1" spc="-7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792C25"/>
                </a:solidFill>
                <a:latin typeface="Times New Roman"/>
                <a:cs typeface="Times New Roman"/>
              </a:rPr>
              <a:t>нажимать</a:t>
            </a:r>
            <a:r>
              <a:rPr sz="1800" i="1" spc="-70" dirty="0">
                <a:solidFill>
                  <a:srgbClr val="792C25"/>
                </a:solidFill>
                <a:latin typeface="Times New Roman"/>
                <a:cs typeface="Times New Roman"/>
              </a:rPr>
              <a:t> </a:t>
            </a:r>
            <a:r>
              <a:rPr sz="1800" i="1" spc="-25" dirty="0">
                <a:solidFill>
                  <a:srgbClr val="792C25"/>
                </a:solidFill>
                <a:latin typeface="Times New Roman"/>
                <a:cs typeface="Times New Roman"/>
              </a:rPr>
              <a:t>по </a:t>
            </a:r>
            <a:r>
              <a:rPr sz="1800" i="1" spc="-10" dirty="0">
                <a:solidFill>
                  <a:srgbClr val="792C25"/>
                </a:solidFill>
                <a:latin typeface="Times New Roman"/>
                <a:cs typeface="Times New Roman"/>
              </a:rPr>
              <a:t>стрелочкам.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150" y="716915"/>
            <a:ext cx="4107815" cy="13081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9525" algn="just">
              <a:lnSpc>
                <a:spcPct val="102400"/>
              </a:lnSpc>
              <a:spcBef>
                <a:spcPts val="50"/>
              </a:spcBef>
            </a:pPr>
            <a:r>
              <a:rPr dirty="0"/>
              <a:t>КТО</a:t>
            </a:r>
            <a:r>
              <a:rPr spc="50" dirty="0"/>
              <a:t>  </a:t>
            </a:r>
            <a:r>
              <a:rPr dirty="0"/>
              <a:t>ИЗ</a:t>
            </a:r>
            <a:r>
              <a:rPr spc="25" dirty="0"/>
              <a:t>  </a:t>
            </a:r>
            <a:r>
              <a:rPr dirty="0"/>
              <a:t>ЭТИХ</a:t>
            </a:r>
            <a:r>
              <a:rPr spc="65" dirty="0"/>
              <a:t>  </a:t>
            </a:r>
            <a:r>
              <a:rPr spc="-10" dirty="0"/>
              <a:t>ГЕРОЕВ </a:t>
            </a:r>
            <a:r>
              <a:rPr dirty="0"/>
              <a:t>СКАЗОК</a:t>
            </a:r>
            <a:r>
              <a:rPr spc="60" dirty="0"/>
              <a:t>  </a:t>
            </a:r>
            <a:r>
              <a:rPr u="sng" dirty="0">
                <a:uFill>
                  <a:solidFill>
                    <a:srgbClr val="C00000"/>
                  </a:solidFill>
                </a:uFill>
              </a:rPr>
              <a:t>НЕ</a:t>
            </a:r>
            <a:r>
              <a:rPr spc="35" dirty="0"/>
              <a:t>  </a:t>
            </a:r>
            <a:r>
              <a:rPr spc="-10" dirty="0"/>
              <a:t>ПОМОГАЛ </a:t>
            </a:r>
            <a:r>
              <a:rPr dirty="0"/>
              <a:t>ВЫТЯГИВАТЬ</a:t>
            </a:r>
            <a:r>
              <a:rPr spc="40" dirty="0"/>
              <a:t>  </a:t>
            </a:r>
            <a:r>
              <a:rPr dirty="0"/>
              <a:t>РЕПКУ</a:t>
            </a:r>
            <a:r>
              <a:rPr spc="40" dirty="0"/>
              <a:t> </a:t>
            </a:r>
            <a:r>
              <a:rPr spc="-5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315" y="5360987"/>
            <a:ext cx="1657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A8BE4D"/>
                </a:solidFill>
                <a:latin typeface="Times New Roman"/>
                <a:cs typeface="Times New Roman"/>
              </a:rPr>
              <a:t>ДЕДУШКА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6761" y="5699518"/>
            <a:ext cx="1628775" cy="28575"/>
          </a:xfrm>
          <a:custGeom>
            <a:avLst/>
            <a:gdLst/>
            <a:ahLst/>
            <a:cxnLst/>
            <a:rect l="l" t="t" r="r" b="b"/>
            <a:pathLst>
              <a:path w="1628775" h="28575">
                <a:moveTo>
                  <a:pt x="1628775" y="0"/>
                </a:moveTo>
                <a:lnTo>
                  <a:pt x="0" y="0"/>
                </a:lnTo>
                <a:lnTo>
                  <a:pt x="0" y="28575"/>
                </a:lnTo>
                <a:lnTo>
                  <a:pt x="1628775" y="28575"/>
                </a:lnTo>
                <a:lnTo>
                  <a:pt x="1628775" y="0"/>
                </a:lnTo>
                <a:close/>
              </a:path>
            </a:pathLst>
          </a:custGeom>
          <a:solidFill>
            <a:srgbClr val="A8B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75026" y="5360987"/>
            <a:ext cx="904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2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ВОЛК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1659" y="5360987"/>
            <a:ext cx="1647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БАБУШКА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93000" y="5360987"/>
            <a:ext cx="1200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A8BE4D"/>
                </a:solidFill>
                <a:latin typeface="Times New Roman"/>
                <a:cs typeface="Times New Roman"/>
              </a:rPr>
              <a:t>ЖУЧКА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5775" y="2428875"/>
            <a:ext cx="8496300" cy="3299460"/>
            <a:chOff x="485775" y="2428875"/>
            <a:chExt cx="8496300" cy="3299460"/>
          </a:xfrm>
        </p:grpSpPr>
        <p:sp>
          <p:nvSpPr>
            <p:cNvPr id="9" name="object 9"/>
            <p:cNvSpPr/>
            <p:nvPr/>
          </p:nvSpPr>
          <p:spPr>
            <a:xfrm>
              <a:off x="7497953" y="5699518"/>
              <a:ext cx="1171575" cy="28575"/>
            </a:xfrm>
            <a:custGeom>
              <a:avLst/>
              <a:gdLst/>
              <a:ahLst/>
              <a:cxnLst/>
              <a:rect l="l" t="t" r="r" b="b"/>
              <a:pathLst>
                <a:path w="1171575" h="28575">
                  <a:moveTo>
                    <a:pt x="1171575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171575" y="28575"/>
                  </a:lnTo>
                  <a:lnTo>
                    <a:pt x="1171575" y="0"/>
                  </a:lnTo>
                  <a:close/>
                </a:path>
              </a:pathLst>
            </a:custGeom>
            <a:solidFill>
              <a:srgbClr val="A8B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775" y="2505075"/>
              <a:ext cx="1752600" cy="26098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250" y="2428875"/>
              <a:ext cx="1990725" cy="2857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0100" y="2562225"/>
              <a:ext cx="2066925" cy="2771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8425" y="2724150"/>
              <a:ext cx="2533650" cy="22574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550" y="959738"/>
            <a:ext cx="52095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13785" algn="l"/>
              </a:tabLst>
            </a:pPr>
            <a:r>
              <a:rPr sz="3600" i="0" spc="5" dirty="0">
                <a:latin typeface="Times New Roman"/>
                <a:cs typeface="Times New Roman"/>
              </a:rPr>
              <a:t>П</a:t>
            </a:r>
            <a:r>
              <a:rPr sz="3600" i="0" spc="-445" dirty="0">
                <a:latin typeface="Times New Roman"/>
                <a:cs typeface="Times New Roman"/>
              </a:rPr>
              <a:t>Р</a:t>
            </a:r>
            <a:r>
              <a:rPr sz="3600" i="0" spc="55" dirty="0">
                <a:latin typeface="Times New Roman"/>
                <a:cs typeface="Times New Roman"/>
              </a:rPr>
              <a:t>А</a:t>
            </a:r>
            <a:r>
              <a:rPr sz="3600" i="0" spc="100" dirty="0">
                <a:latin typeface="Times New Roman"/>
                <a:cs typeface="Times New Roman"/>
              </a:rPr>
              <a:t>В</a:t>
            </a:r>
            <a:r>
              <a:rPr sz="3600" i="0" spc="5" dirty="0">
                <a:latin typeface="Times New Roman"/>
                <a:cs typeface="Times New Roman"/>
              </a:rPr>
              <a:t>И</a:t>
            </a:r>
            <a:r>
              <a:rPr sz="3600" i="0" spc="45" dirty="0">
                <a:latin typeface="Times New Roman"/>
                <a:cs typeface="Times New Roman"/>
              </a:rPr>
              <a:t>ЛЬ</a:t>
            </a:r>
            <a:r>
              <a:rPr sz="3600" i="0" spc="5" dirty="0">
                <a:latin typeface="Times New Roman"/>
                <a:cs typeface="Times New Roman"/>
              </a:rPr>
              <a:t>Н</a:t>
            </a:r>
            <a:r>
              <a:rPr sz="3600" i="0" spc="20" dirty="0">
                <a:latin typeface="Times New Roman"/>
                <a:cs typeface="Times New Roman"/>
              </a:rPr>
              <a:t>Ы</a:t>
            </a:r>
            <a:r>
              <a:rPr sz="3600" i="0" spc="35" dirty="0">
                <a:latin typeface="Times New Roman"/>
                <a:cs typeface="Times New Roman"/>
              </a:rPr>
              <a:t>Й</a:t>
            </a:r>
            <a:r>
              <a:rPr sz="3600" i="0" dirty="0">
                <a:latin typeface="Times New Roman"/>
                <a:cs typeface="Times New Roman"/>
              </a:rPr>
              <a:t>	</a:t>
            </a:r>
            <a:r>
              <a:rPr sz="3600" i="0" spc="-10" dirty="0">
                <a:latin typeface="Times New Roman"/>
                <a:cs typeface="Times New Roman"/>
              </a:rPr>
              <a:t>ОТВЕТ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0675" y="2095500"/>
            <a:ext cx="7018655" cy="4294505"/>
            <a:chOff x="1590675" y="2095500"/>
            <a:chExt cx="7018655" cy="42945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0675" y="2095500"/>
              <a:ext cx="5962650" cy="32194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814451" y="0"/>
                  </a:moveTo>
                  <a:lnTo>
                    <a:pt x="814451" y="197637"/>
                  </a:lnTo>
                  <a:lnTo>
                    <a:pt x="0" y="197637"/>
                  </a:lnTo>
                  <a:lnTo>
                    <a:pt x="0" y="592937"/>
                  </a:lnTo>
                  <a:lnTo>
                    <a:pt x="814451" y="592937"/>
                  </a:lnTo>
                  <a:lnTo>
                    <a:pt x="814451" y="790575"/>
                  </a:lnTo>
                  <a:lnTo>
                    <a:pt x="1209675" y="395287"/>
                  </a:lnTo>
                  <a:lnTo>
                    <a:pt x="8144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0" y="197637"/>
                  </a:moveTo>
                  <a:lnTo>
                    <a:pt x="814451" y="197637"/>
                  </a:lnTo>
                  <a:lnTo>
                    <a:pt x="814451" y="0"/>
                  </a:lnTo>
                  <a:lnTo>
                    <a:pt x="1209675" y="395287"/>
                  </a:lnTo>
                  <a:lnTo>
                    <a:pt x="814451" y="790575"/>
                  </a:lnTo>
                  <a:lnTo>
                    <a:pt x="814451" y="592937"/>
                  </a:lnTo>
                  <a:lnTo>
                    <a:pt x="0" y="592937"/>
                  </a:lnTo>
                  <a:lnTo>
                    <a:pt x="0" y="197637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987"/>
            <a:ext cx="9144000" cy="5768975"/>
            <a:chOff x="0" y="534987"/>
            <a:chExt cx="9144000" cy="576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2224" y="2686050"/>
              <a:ext cx="4400550" cy="962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350" y="3648075"/>
              <a:ext cx="26860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3140" y="5429567"/>
            <a:ext cx="21647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Молодец!</a:t>
            </a:r>
            <a:endParaRPr sz="39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625" y="552450"/>
            <a:ext cx="6781800" cy="484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6350" y="2352675"/>
            <a:ext cx="6595745" cy="0"/>
          </a:xfrm>
          <a:custGeom>
            <a:avLst/>
            <a:gdLst/>
            <a:ahLst/>
            <a:cxnLst/>
            <a:rect l="l" t="t" r="r" b="b"/>
            <a:pathLst>
              <a:path w="6595745">
                <a:moveTo>
                  <a:pt x="0" y="0"/>
                </a:moveTo>
                <a:lnTo>
                  <a:pt x="659549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110" rIns="0" bIns="0" rtlCol="0">
            <a:spAutoFit/>
          </a:bodyPr>
          <a:lstStyle/>
          <a:p>
            <a:pPr marL="1525270">
              <a:lnSpc>
                <a:spcPct val="100000"/>
              </a:lnSpc>
              <a:spcBef>
                <a:spcPts val="105"/>
              </a:spcBef>
            </a:pPr>
            <a:r>
              <a:rPr sz="3600" b="0" spc="-10" dirty="0">
                <a:solidFill>
                  <a:srgbClr val="792C25"/>
                </a:solidFill>
                <a:latin typeface="Times New Roman"/>
                <a:cs typeface="Times New Roman"/>
              </a:rPr>
              <a:t>Источники: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hlinkClick r:id="rId2"/>
              </a:rPr>
              <a:t>https://www.google.com/search</a:t>
            </a:r>
            <a:r>
              <a:rPr u="none" spc="-10" dirty="0"/>
              <a:t>?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u="none" spc="-10" dirty="0"/>
          </a:p>
          <a:p>
            <a:pPr marL="12700" marR="5080" algn="ctr">
              <a:lnSpc>
                <a:spcPct val="100899"/>
              </a:lnSpc>
              <a:spcBef>
                <a:spcPts val="5"/>
              </a:spcBef>
            </a:pPr>
            <a:r>
              <a:rPr dirty="0">
                <a:hlinkClick r:id="rId3"/>
              </a:rPr>
              <a:t>ШАРЛЬ</a:t>
            </a:r>
            <a:r>
              <a:rPr spc="-10" dirty="0">
                <a:hlinkClick r:id="rId3"/>
              </a:rPr>
              <a:t> </a:t>
            </a:r>
            <a:r>
              <a:rPr spc="60" dirty="0">
                <a:hlinkClick r:id="rId3"/>
              </a:rPr>
              <a:t>ПЕРРО</a:t>
            </a:r>
            <a:r>
              <a:rPr spc="-70" dirty="0">
                <a:hlinkClick r:id="rId3"/>
              </a:rPr>
              <a:t> </a:t>
            </a:r>
            <a:r>
              <a:rPr spc="-35" dirty="0">
                <a:hlinkClick r:id="rId3"/>
              </a:rPr>
              <a:t>КРАСНАЯ</a:t>
            </a:r>
            <a:r>
              <a:rPr spc="-10" dirty="0">
                <a:hlinkClick r:id="rId3"/>
              </a:rPr>
              <a:t> </a:t>
            </a:r>
            <a:r>
              <a:rPr dirty="0">
                <a:hlinkClick r:id="rId3"/>
              </a:rPr>
              <a:t>ШАПОЧКА</a:t>
            </a:r>
            <a:r>
              <a:rPr spc="40" dirty="0">
                <a:hlinkClick r:id="rId3"/>
              </a:rPr>
              <a:t> </a:t>
            </a:r>
            <a:r>
              <a:rPr spc="-10" dirty="0">
                <a:hlinkClick r:id="rId3"/>
              </a:rPr>
              <a:t>СЛУШАТЬ </a:t>
            </a:r>
            <a:r>
              <a:rPr spc="400" dirty="0">
                <a:hlinkClick r:id="rId3"/>
              </a:rPr>
              <a:t>/</a:t>
            </a:r>
            <a:r>
              <a:rPr spc="-10" dirty="0">
                <a:hlinkClick r:id="rId3"/>
              </a:rPr>
              <a:t> </a:t>
            </a:r>
            <a:r>
              <a:rPr spc="45" dirty="0">
                <a:hlinkClick r:id="rId3"/>
              </a:rPr>
              <a:t>ДОБРЫЕ</a:t>
            </a:r>
            <a:r>
              <a:rPr u="none" spc="45" dirty="0"/>
              <a:t> </a:t>
            </a:r>
            <a:r>
              <a:rPr dirty="0">
                <a:hlinkClick r:id="rId3"/>
              </a:rPr>
              <a:t>СКАЗКИ</a:t>
            </a:r>
            <a:r>
              <a:rPr spc="-25" dirty="0">
                <a:hlinkClick r:id="rId3"/>
              </a:rPr>
              <a:t> </a:t>
            </a:r>
            <a:r>
              <a:rPr spc="-30" dirty="0">
                <a:hlinkClick r:id="rId3"/>
              </a:rPr>
              <a:t>ДЛЯ</a:t>
            </a:r>
            <a:r>
              <a:rPr spc="-5" dirty="0">
                <a:hlinkClick r:id="rId3"/>
              </a:rPr>
              <a:t> </a:t>
            </a:r>
            <a:r>
              <a:rPr dirty="0">
                <a:hlinkClick r:id="rId3"/>
              </a:rPr>
              <a:t>ДЕТЕЙ</a:t>
            </a:r>
            <a:r>
              <a:rPr spc="-20" dirty="0">
                <a:hlinkClick r:id="rId3"/>
              </a:rPr>
              <a:t> </a:t>
            </a:r>
            <a:r>
              <a:rPr spc="400" dirty="0">
                <a:hlinkClick r:id="rId3"/>
              </a:rPr>
              <a:t>/</a:t>
            </a:r>
            <a:r>
              <a:rPr spc="-5" dirty="0">
                <a:hlinkClick r:id="rId3"/>
              </a:rPr>
              <a:t> </a:t>
            </a:r>
            <a:r>
              <a:rPr spc="-10" dirty="0">
                <a:hlinkClick r:id="rId3"/>
              </a:rPr>
              <a:t>АУДИОСКАЗКИ</a:t>
            </a:r>
            <a:r>
              <a:rPr spc="-25" dirty="0">
                <a:hlinkClick r:id="rId3"/>
              </a:rPr>
              <a:t> </a:t>
            </a:r>
            <a:r>
              <a:rPr dirty="0">
                <a:hlinkClick r:id="rId3"/>
              </a:rPr>
              <a:t>НА</a:t>
            </a:r>
            <a:r>
              <a:rPr spc="-20" dirty="0">
                <a:hlinkClick r:id="rId3"/>
              </a:rPr>
              <a:t> </a:t>
            </a:r>
            <a:r>
              <a:rPr spc="60" dirty="0">
                <a:hlinkClick r:id="rId3"/>
              </a:rPr>
              <a:t>НОЧЬ</a:t>
            </a:r>
            <a:r>
              <a:rPr spc="-5" dirty="0">
                <a:hlinkClick r:id="rId3"/>
              </a:rPr>
              <a:t> </a:t>
            </a:r>
            <a:r>
              <a:rPr spc="484" dirty="0">
                <a:hlinkClick r:id="rId3"/>
              </a:rPr>
              <a:t>|</a:t>
            </a:r>
          </a:p>
          <a:p>
            <a:pPr marL="10160" algn="ctr">
              <a:lnSpc>
                <a:spcPts val="2105"/>
              </a:lnSpc>
            </a:pPr>
            <a:r>
              <a:rPr spc="-40" dirty="0">
                <a:hlinkClick r:id="rId3"/>
              </a:rPr>
              <a:t>Счастливый</a:t>
            </a:r>
            <a:r>
              <a:rPr spc="-45" dirty="0">
                <a:hlinkClick r:id="rId3"/>
              </a:rPr>
              <a:t> </a:t>
            </a:r>
            <a:r>
              <a:rPr spc="535" dirty="0">
                <a:hlinkClick r:id="rId3"/>
              </a:rPr>
              <a:t>|</a:t>
            </a:r>
            <a:r>
              <a:rPr spc="-45" dirty="0">
                <a:hlinkClick r:id="rId3"/>
              </a:rPr>
              <a:t> </a:t>
            </a:r>
            <a:r>
              <a:rPr spc="-10" dirty="0">
                <a:hlinkClick r:id="rId3"/>
              </a:rPr>
              <a:t>Дзен</a:t>
            </a:r>
            <a:r>
              <a:rPr spc="-45" dirty="0">
                <a:hlinkClick r:id="rId3"/>
              </a:rPr>
              <a:t> </a:t>
            </a:r>
            <a:r>
              <a:rPr spc="-10" dirty="0">
                <a:hlinkClick r:id="rId3"/>
              </a:rPr>
              <a:t>(dzen.ru)</a:t>
            </a: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pc="-10" dirty="0">
              <a:hlinkClick r:id="rId3"/>
            </a:endParaRPr>
          </a:p>
          <a:p>
            <a:pPr marL="196850" marR="868680">
              <a:lnSpc>
                <a:spcPct val="100899"/>
              </a:lnSpc>
            </a:pPr>
            <a:r>
              <a:rPr spc="-60" dirty="0">
                <a:hlinkClick r:id="rId4"/>
              </a:rPr>
              <a:t>Сказки</a:t>
            </a:r>
            <a:r>
              <a:rPr spc="-30" dirty="0">
                <a:hlinkClick r:id="rId4"/>
              </a:rPr>
              <a:t> </a:t>
            </a:r>
            <a:r>
              <a:rPr spc="-45" dirty="0">
                <a:hlinkClick r:id="rId4"/>
              </a:rPr>
              <a:t>для</a:t>
            </a:r>
            <a:r>
              <a:rPr spc="-40" dirty="0">
                <a:hlinkClick r:id="rId4"/>
              </a:rPr>
              <a:t> </a:t>
            </a:r>
            <a:r>
              <a:rPr spc="-45" dirty="0">
                <a:hlinkClick r:id="rId4"/>
              </a:rPr>
              <a:t>детей</a:t>
            </a:r>
            <a:r>
              <a:rPr spc="-50" dirty="0">
                <a:hlinkClick r:id="rId4"/>
              </a:rPr>
              <a:t> </a:t>
            </a:r>
            <a:r>
              <a:rPr spc="-35" dirty="0">
                <a:hlinkClick r:id="rId4"/>
              </a:rPr>
              <a:t>4-</a:t>
            </a:r>
            <a:r>
              <a:rPr spc="-45" dirty="0">
                <a:hlinkClick r:id="rId4"/>
              </a:rPr>
              <a:t>5-</a:t>
            </a:r>
            <a:r>
              <a:rPr dirty="0">
                <a:hlinkClick r:id="rId4"/>
              </a:rPr>
              <a:t>6</a:t>
            </a:r>
            <a:r>
              <a:rPr spc="-65" dirty="0">
                <a:hlinkClick r:id="rId4"/>
              </a:rPr>
              <a:t> </a:t>
            </a:r>
            <a:r>
              <a:rPr spc="-10" dirty="0">
                <a:hlinkClick r:id="rId4"/>
              </a:rPr>
              <a:t>лет</a:t>
            </a:r>
            <a:r>
              <a:rPr spc="-40" dirty="0">
                <a:hlinkClick r:id="rId4"/>
              </a:rPr>
              <a:t> </a:t>
            </a:r>
            <a:r>
              <a:rPr dirty="0">
                <a:hlinkClick r:id="rId4"/>
              </a:rPr>
              <a:t>-</a:t>
            </a:r>
            <a:r>
              <a:rPr spc="-80" dirty="0">
                <a:hlinkClick r:id="rId4"/>
              </a:rPr>
              <a:t> </a:t>
            </a:r>
            <a:r>
              <a:rPr spc="-20" dirty="0">
                <a:hlinkClick r:id="rId4"/>
              </a:rPr>
              <a:t>читайте</a:t>
            </a:r>
            <a:r>
              <a:rPr spc="-50" dirty="0">
                <a:hlinkClick r:id="rId4"/>
              </a:rPr>
              <a:t> </a:t>
            </a:r>
            <a:r>
              <a:rPr dirty="0">
                <a:hlinkClick r:id="rId4"/>
              </a:rPr>
              <a:t>онлайн</a:t>
            </a:r>
            <a:r>
              <a:rPr spc="-55" dirty="0">
                <a:hlinkClick r:id="rId4"/>
              </a:rPr>
              <a:t> </a:t>
            </a:r>
            <a:r>
              <a:rPr spc="-30" dirty="0">
                <a:hlinkClick r:id="rId4"/>
              </a:rPr>
              <a:t>бесплатно</a:t>
            </a:r>
            <a:r>
              <a:rPr spc="-100" dirty="0">
                <a:hlinkClick r:id="rId4"/>
              </a:rPr>
              <a:t> </a:t>
            </a:r>
            <a:r>
              <a:rPr spc="484" dirty="0">
                <a:hlinkClick r:id="rId4"/>
              </a:rPr>
              <a:t>|</a:t>
            </a:r>
            <a:r>
              <a:rPr u="none" spc="484" dirty="0"/>
              <a:t> </a:t>
            </a:r>
            <a:r>
              <a:rPr spc="-30" dirty="0">
                <a:hlinkClick r:id="rId4"/>
              </a:rPr>
              <a:t>Мишкины</a:t>
            </a:r>
            <a:r>
              <a:rPr spc="-60" dirty="0">
                <a:hlinkClick r:id="rId4"/>
              </a:rPr>
              <a:t> </a:t>
            </a:r>
            <a:r>
              <a:rPr spc="-40" dirty="0">
                <a:hlinkClick r:id="rId4"/>
              </a:rPr>
              <a:t>книжки</a:t>
            </a:r>
            <a:r>
              <a:rPr dirty="0">
                <a:hlinkClick r:id="rId4"/>
              </a:rPr>
              <a:t> </a:t>
            </a:r>
            <a:r>
              <a:rPr spc="-45" dirty="0">
                <a:hlinkClick r:id="rId4"/>
              </a:rPr>
              <a:t>(mishka-</a:t>
            </a:r>
            <a:r>
              <a:rPr spc="-10" dirty="0">
                <a:hlinkClick r:id="rId4"/>
              </a:rPr>
              <a:t>knizhka.ru)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7175"/>
            <a:ext cx="9144000" cy="6047105"/>
            <a:chOff x="0" y="257175"/>
            <a:chExt cx="9144000" cy="6047105"/>
          </a:xfrm>
        </p:grpSpPr>
        <p:sp>
          <p:nvSpPr>
            <p:cNvPr id="3" name="object 3"/>
            <p:cNvSpPr/>
            <p:nvPr/>
          </p:nvSpPr>
          <p:spPr>
            <a:xfrm>
              <a:off x="2171699" y="1343025"/>
              <a:ext cx="4876800" cy="2924175"/>
            </a:xfrm>
            <a:custGeom>
              <a:avLst/>
              <a:gdLst/>
              <a:ahLst/>
              <a:cxnLst/>
              <a:rect l="l" t="t" r="r" b="b"/>
              <a:pathLst>
                <a:path w="4876800" h="2924175">
                  <a:moveTo>
                    <a:pt x="2438400" y="0"/>
                  </a:moveTo>
                  <a:lnTo>
                    <a:pt x="2378272" y="435"/>
                  </a:lnTo>
                  <a:lnTo>
                    <a:pt x="2318503" y="1736"/>
                  </a:lnTo>
                  <a:lnTo>
                    <a:pt x="2259107" y="3891"/>
                  </a:lnTo>
                  <a:lnTo>
                    <a:pt x="2200103" y="6892"/>
                  </a:lnTo>
                  <a:lnTo>
                    <a:pt x="2141506" y="10727"/>
                  </a:lnTo>
                  <a:lnTo>
                    <a:pt x="2083334" y="15387"/>
                  </a:lnTo>
                  <a:lnTo>
                    <a:pt x="2025602" y="20862"/>
                  </a:lnTo>
                  <a:lnTo>
                    <a:pt x="1968328" y="27142"/>
                  </a:lnTo>
                  <a:lnTo>
                    <a:pt x="1911529" y="34216"/>
                  </a:lnTo>
                  <a:lnTo>
                    <a:pt x="1855220" y="42076"/>
                  </a:lnTo>
                  <a:lnTo>
                    <a:pt x="1799420" y="50710"/>
                  </a:lnTo>
                  <a:lnTo>
                    <a:pt x="1744144" y="60109"/>
                  </a:lnTo>
                  <a:lnTo>
                    <a:pt x="1689409" y="70263"/>
                  </a:lnTo>
                  <a:lnTo>
                    <a:pt x="1635232" y="81161"/>
                  </a:lnTo>
                  <a:lnTo>
                    <a:pt x="1581629" y="92795"/>
                  </a:lnTo>
                  <a:lnTo>
                    <a:pt x="1528618" y="105153"/>
                  </a:lnTo>
                  <a:lnTo>
                    <a:pt x="1476214" y="118226"/>
                  </a:lnTo>
                  <a:lnTo>
                    <a:pt x="1424435" y="132003"/>
                  </a:lnTo>
                  <a:lnTo>
                    <a:pt x="1373298" y="146476"/>
                  </a:lnTo>
                  <a:lnTo>
                    <a:pt x="1322818" y="161633"/>
                  </a:lnTo>
                  <a:lnTo>
                    <a:pt x="1273013" y="177464"/>
                  </a:lnTo>
                  <a:lnTo>
                    <a:pt x="1223900" y="193961"/>
                  </a:lnTo>
                  <a:lnTo>
                    <a:pt x="1175494" y="211112"/>
                  </a:lnTo>
                  <a:lnTo>
                    <a:pt x="1127813" y="228908"/>
                  </a:lnTo>
                  <a:lnTo>
                    <a:pt x="1080874" y="247339"/>
                  </a:lnTo>
                  <a:lnTo>
                    <a:pt x="1034693" y="266394"/>
                  </a:lnTo>
                  <a:lnTo>
                    <a:pt x="989286" y="286064"/>
                  </a:lnTo>
                  <a:lnTo>
                    <a:pt x="944672" y="306339"/>
                  </a:lnTo>
                  <a:lnTo>
                    <a:pt x="900865" y="327209"/>
                  </a:lnTo>
                  <a:lnTo>
                    <a:pt x="857883" y="348663"/>
                  </a:lnTo>
                  <a:lnTo>
                    <a:pt x="815743" y="370691"/>
                  </a:lnTo>
                  <a:lnTo>
                    <a:pt x="774461" y="393285"/>
                  </a:lnTo>
                  <a:lnTo>
                    <a:pt x="734054" y="416433"/>
                  </a:lnTo>
                  <a:lnTo>
                    <a:pt x="694539" y="440126"/>
                  </a:lnTo>
                  <a:lnTo>
                    <a:pt x="655932" y="464353"/>
                  </a:lnTo>
                  <a:lnTo>
                    <a:pt x="618250" y="489105"/>
                  </a:lnTo>
                  <a:lnTo>
                    <a:pt x="581510" y="514371"/>
                  </a:lnTo>
                  <a:lnTo>
                    <a:pt x="545728" y="540142"/>
                  </a:lnTo>
                  <a:lnTo>
                    <a:pt x="510922" y="566408"/>
                  </a:lnTo>
                  <a:lnTo>
                    <a:pt x="477107" y="593158"/>
                  </a:lnTo>
                  <a:lnTo>
                    <a:pt x="444301" y="620383"/>
                  </a:lnTo>
                  <a:lnTo>
                    <a:pt x="412519" y="648073"/>
                  </a:lnTo>
                  <a:lnTo>
                    <a:pt x="381780" y="676217"/>
                  </a:lnTo>
                  <a:lnTo>
                    <a:pt x="352100" y="704805"/>
                  </a:lnTo>
                  <a:lnTo>
                    <a:pt x="323494" y="733829"/>
                  </a:lnTo>
                  <a:lnTo>
                    <a:pt x="295981" y="763276"/>
                  </a:lnTo>
                  <a:lnTo>
                    <a:pt x="269576" y="793138"/>
                  </a:lnTo>
                  <a:lnTo>
                    <a:pt x="244297" y="823405"/>
                  </a:lnTo>
                  <a:lnTo>
                    <a:pt x="220159" y="854066"/>
                  </a:lnTo>
                  <a:lnTo>
                    <a:pt x="197180" y="885112"/>
                  </a:lnTo>
                  <a:lnTo>
                    <a:pt x="175377" y="916532"/>
                  </a:lnTo>
                  <a:lnTo>
                    <a:pt x="135363" y="980457"/>
                  </a:lnTo>
                  <a:lnTo>
                    <a:pt x="100252" y="1045758"/>
                  </a:lnTo>
                  <a:lnTo>
                    <a:pt x="70175" y="1112358"/>
                  </a:lnTo>
                  <a:lnTo>
                    <a:pt x="45268" y="1180176"/>
                  </a:lnTo>
                  <a:lnTo>
                    <a:pt x="25663" y="1249131"/>
                  </a:lnTo>
                  <a:lnTo>
                    <a:pt x="11495" y="1319144"/>
                  </a:lnTo>
                  <a:lnTo>
                    <a:pt x="2896" y="1390135"/>
                  </a:lnTo>
                  <a:lnTo>
                    <a:pt x="0" y="1462024"/>
                  </a:lnTo>
                  <a:lnTo>
                    <a:pt x="726" y="1498080"/>
                  </a:lnTo>
                  <a:lnTo>
                    <a:pt x="6491" y="1569541"/>
                  </a:lnTo>
                  <a:lnTo>
                    <a:pt x="17891" y="1640063"/>
                  </a:lnTo>
                  <a:lnTo>
                    <a:pt x="34795" y="1709566"/>
                  </a:lnTo>
                  <a:lnTo>
                    <a:pt x="57067" y="1777972"/>
                  </a:lnTo>
                  <a:lnTo>
                    <a:pt x="84576" y="1845199"/>
                  </a:lnTo>
                  <a:lnTo>
                    <a:pt x="117186" y="1911167"/>
                  </a:lnTo>
                  <a:lnTo>
                    <a:pt x="154766" y="1975797"/>
                  </a:lnTo>
                  <a:lnTo>
                    <a:pt x="197180" y="2039009"/>
                  </a:lnTo>
                  <a:lnTo>
                    <a:pt x="220159" y="2070058"/>
                  </a:lnTo>
                  <a:lnTo>
                    <a:pt x="244297" y="2100722"/>
                  </a:lnTo>
                  <a:lnTo>
                    <a:pt x="269576" y="2130992"/>
                  </a:lnTo>
                  <a:lnTo>
                    <a:pt x="295981" y="2160857"/>
                  </a:lnTo>
                  <a:lnTo>
                    <a:pt x="323494" y="2190307"/>
                  </a:lnTo>
                  <a:lnTo>
                    <a:pt x="352100" y="2219333"/>
                  </a:lnTo>
                  <a:lnTo>
                    <a:pt x="381780" y="2247924"/>
                  </a:lnTo>
                  <a:lnTo>
                    <a:pt x="412519" y="2276070"/>
                  </a:lnTo>
                  <a:lnTo>
                    <a:pt x="444301" y="2303762"/>
                  </a:lnTo>
                  <a:lnTo>
                    <a:pt x="477107" y="2330989"/>
                  </a:lnTo>
                  <a:lnTo>
                    <a:pt x="510922" y="2357741"/>
                  </a:lnTo>
                  <a:lnTo>
                    <a:pt x="545728" y="2384008"/>
                  </a:lnTo>
                  <a:lnTo>
                    <a:pt x="581510" y="2409781"/>
                  </a:lnTo>
                  <a:lnTo>
                    <a:pt x="618250" y="2435050"/>
                  </a:lnTo>
                  <a:lnTo>
                    <a:pt x="655932" y="2459803"/>
                  </a:lnTo>
                  <a:lnTo>
                    <a:pt x="694539" y="2484032"/>
                  </a:lnTo>
                  <a:lnTo>
                    <a:pt x="734054" y="2507726"/>
                  </a:lnTo>
                  <a:lnTo>
                    <a:pt x="774461" y="2530875"/>
                  </a:lnTo>
                  <a:lnTo>
                    <a:pt x="815743" y="2553470"/>
                  </a:lnTo>
                  <a:lnTo>
                    <a:pt x="857883" y="2575500"/>
                  </a:lnTo>
                  <a:lnTo>
                    <a:pt x="900865" y="2596955"/>
                  </a:lnTo>
                  <a:lnTo>
                    <a:pt x="944672" y="2617826"/>
                  </a:lnTo>
                  <a:lnTo>
                    <a:pt x="989286" y="2638101"/>
                  </a:lnTo>
                  <a:lnTo>
                    <a:pt x="1034693" y="2657772"/>
                  </a:lnTo>
                  <a:lnTo>
                    <a:pt x="1080874" y="2676828"/>
                  </a:lnTo>
                  <a:lnTo>
                    <a:pt x="1127813" y="2695260"/>
                  </a:lnTo>
                  <a:lnTo>
                    <a:pt x="1175494" y="2713057"/>
                  </a:lnTo>
                  <a:lnTo>
                    <a:pt x="1223900" y="2730208"/>
                  </a:lnTo>
                  <a:lnTo>
                    <a:pt x="1273013" y="2746706"/>
                  </a:lnTo>
                  <a:lnTo>
                    <a:pt x="1322818" y="2762538"/>
                  </a:lnTo>
                  <a:lnTo>
                    <a:pt x="1373298" y="2777696"/>
                  </a:lnTo>
                  <a:lnTo>
                    <a:pt x="1424435" y="2792168"/>
                  </a:lnTo>
                  <a:lnTo>
                    <a:pt x="1476214" y="2805946"/>
                  </a:lnTo>
                  <a:lnTo>
                    <a:pt x="1528618" y="2819020"/>
                  </a:lnTo>
                  <a:lnTo>
                    <a:pt x="1581629" y="2831378"/>
                  </a:lnTo>
                  <a:lnTo>
                    <a:pt x="1635232" y="2843012"/>
                  </a:lnTo>
                  <a:lnTo>
                    <a:pt x="1689409" y="2853910"/>
                  </a:lnTo>
                  <a:lnTo>
                    <a:pt x="1744144" y="2864064"/>
                  </a:lnTo>
                  <a:lnTo>
                    <a:pt x="1799420" y="2873464"/>
                  </a:lnTo>
                  <a:lnTo>
                    <a:pt x="1855220" y="2882098"/>
                  </a:lnTo>
                  <a:lnTo>
                    <a:pt x="1911529" y="2889957"/>
                  </a:lnTo>
                  <a:lnTo>
                    <a:pt x="1968328" y="2897032"/>
                  </a:lnTo>
                  <a:lnTo>
                    <a:pt x="2025602" y="2903312"/>
                  </a:lnTo>
                  <a:lnTo>
                    <a:pt x="2083334" y="2908787"/>
                  </a:lnTo>
                  <a:lnTo>
                    <a:pt x="2141506" y="2913447"/>
                  </a:lnTo>
                  <a:lnTo>
                    <a:pt x="2200103" y="2917282"/>
                  </a:lnTo>
                  <a:lnTo>
                    <a:pt x="2259107" y="2920283"/>
                  </a:lnTo>
                  <a:lnTo>
                    <a:pt x="2318503" y="2922438"/>
                  </a:lnTo>
                  <a:lnTo>
                    <a:pt x="2378272" y="2923739"/>
                  </a:lnTo>
                  <a:lnTo>
                    <a:pt x="2438400" y="2924175"/>
                  </a:lnTo>
                  <a:lnTo>
                    <a:pt x="2498527" y="2923739"/>
                  </a:lnTo>
                  <a:lnTo>
                    <a:pt x="2558296" y="2922438"/>
                  </a:lnTo>
                  <a:lnTo>
                    <a:pt x="2617692" y="2920283"/>
                  </a:lnTo>
                  <a:lnTo>
                    <a:pt x="2676696" y="2917282"/>
                  </a:lnTo>
                  <a:lnTo>
                    <a:pt x="2735293" y="2913447"/>
                  </a:lnTo>
                  <a:lnTo>
                    <a:pt x="2793465" y="2908787"/>
                  </a:lnTo>
                  <a:lnTo>
                    <a:pt x="2851197" y="2903312"/>
                  </a:lnTo>
                  <a:lnTo>
                    <a:pt x="2908471" y="2897032"/>
                  </a:lnTo>
                  <a:lnTo>
                    <a:pt x="2965270" y="2889957"/>
                  </a:lnTo>
                  <a:lnTo>
                    <a:pt x="3021579" y="2882098"/>
                  </a:lnTo>
                  <a:lnTo>
                    <a:pt x="3077379" y="2873464"/>
                  </a:lnTo>
                  <a:lnTo>
                    <a:pt x="3132655" y="2864064"/>
                  </a:lnTo>
                  <a:lnTo>
                    <a:pt x="3187390" y="2853910"/>
                  </a:lnTo>
                  <a:lnTo>
                    <a:pt x="3241567" y="2843012"/>
                  </a:lnTo>
                  <a:lnTo>
                    <a:pt x="3295170" y="2831378"/>
                  </a:lnTo>
                  <a:lnTo>
                    <a:pt x="3348181" y="2819020"/>
                  </a:lnTo>
                  <a:lnTo>
                    <a:pt x="3400585" y="2805946"/>
                  </a:lnTo>
                  <a:lnTo>
                    <a:pt x="3452364" y="2792168"/>
                  </a:lnTo>
                  <a:lnTo>
                    <a:pt x="3503501" y="2777696"/>
                  </a:lnTo>
                  <a:lnTo>
                    <a:pt x="3553981" y="2762538"/>
                  </a:lnTo>
                  <a:lnTo>
                    <a:pt x="3603786" y="2746706"/>
                  </a:lnTo>
                  <a:lnTo>
                    <a:pt x="3652899" y="2730208"/>
                  </a:lnTo>
                  <a:lnTo>
                    <a:pt x="3701305" y="2713057"/>
                  </a:lnTo>
                  <a:lnTo>
                    <a:pt x="3748986" y="2695260"/>
                  </a:lnTo>
                  <a:lnTo>
                    <a:pt x="3795925" y="2676828"/>
                  </a:lnTo>
                  <a:lnTo>
                    <a:pt x="3842106" y="2657772"/>
                  </a:lnTo>
                  <a:lnTo>
                    <a:pt x="3887513" y="2638101"/>
                  </a:lnTo>
                  <a:lnTo>
                    <a:pt x="3932127" y="2617826"/>
                  </a:lnTo>
                  <a:lnTo>
                    <a:pt x="3975934" y="2596955"/>
                  </a:lnTo>
                  <a:lnTo>
                    <a:pt x="4018916" y="2575500"/>
                  </a:lnTo>
                  <a:lnTo>
                    <a:pt x="4061056" y="2553470"/>
                  </a:lnTo>
                  <a:lnTo>
                    <a:pt x="4102338" y="2530875"/>
                  </a:lnTo>
                  <a:lnTo>
                    <a:pt x="4142745" y="2507726"/>
                  </a:lnTo>
                  <a:lnTo>
                    <a:pt x="4182260" y="2484032"/>
                  </a:lnTo>
                  <a:lnTo>
                    <a:pt x="4220867" y="2459803"/>
                  </a:lnTo>
                  <a:lnTo>
                    <a:pt x="4258549" y="2435050"/>
                  </a:lnTo>
                  <a:lnTo>
                    <a:pt x="4295289" y="2409781"/>
                  </a:lnTo>
                  <a:lnTo>
                    <a:pt x="4331071" y="2384008"/>
                  </a:lnTo>
                  <a:lnTo>
                    <a:pt x="4365877" y="2357741"/>
                  </a:lnTo>
                  <a:lnTo>
                    <a:pt x="4399692" y="2330989"/>
                  </a:lnTo>
                  <a:lnTo>
                    <a:pt x="4432498" y="2303762"/>
                  </a:lnTo>
                  <a:lnTo>
                    <a:pt x="4464280" y="2276070"/>
                  </a:lnTo>
                  <a:lnTo>
                    <a:pt x="4495019" y="2247924"/>
                  </a:lnTo>
                  <a:lnTo>
                    <a:pt x="4524699" y="2219333"/>
                  </a:lnTo>
                  <a:lnTo>
                    <a:pt x="4553305" y="2190307"/>
                  </a:lnTo>
                  <a:lnTo>
                    <a:pt x="4580818" y="2160857"/>
                  </a:lnTo>
                  <a:lnTo>
                    <a:pt x="4607223" y="2130992"/>
                  </a:lnTo>
                  <a:lnTo>
                    <a:pt x="4632502" y="2100722"/>
                  </a:lnTo>
                  <a:lnTo>
                    <a:pt x="4656640" y="2070058"/>
                  </a:lnTo>
                  <a:lnTo>
                    <a:pt x="4679619" y="2039009"/>
                  </a:lnTo>
                  <a:lnTo>
                    <a:pt x="4701422" y="2007586"/>
                  </a:lnTo>
                  <a:lnTo>
                    <a:pt x="4741436" y="1943655"/>
                  </a:lnTo>
                  <a:lnTo>
                    <a:pt x="4776547" y="1878345"/>
                  </a:lnTo>
                  <a:lnTo>
                    <a:pt x="4806624" y="1811737"/>
                  </a:lnTo>
                  <a:lnTo>
                    <a:pt x="4831531" y="1743911"/>
                  </a:lnTo>
                  <a:lnTo>
                    <a:pt x="4851136" y="1674947"/>
                  </a:lnTo>
                  <a:lnTo>
                    <a:pt x="4865304" y="1604924"/>
                  </a:lnTo>
                  <a:lnTo>
                    <a:pt x="4873903" y="1533923"/>
                  </a:lnTo>
                  <a:lnTo>
                    <a:pt x="4876800" y="1462024"/>
                  </a:lnTo>
                  <a:lnTo>
                    <a:pt x="4876073" y="1425972"/>
                  </a:lnTo>
                  <a:lnTo>
                    <a:pt x="4870308" y="1354523"/>
                  </a:lnTo>
                  <a:lnTo>
                    <a:pt x="4858908" y="1284011"/>
                  </a:lnTo>
                  <a:lnTo>
                    <a:pt x="4842004" y="1214516"/>
                  </a:lnTo>
                  <a:lnTo>
                    <a:pt x="4819732" y="1146120"/>
                  </a:lnTo>
                  <a:lnTo>
                    <a:pt x="4792223" y="1078901"/>
                  </a:lnTo>
                  <a:lnTo>
                    <a:pt x="4759613" y="1012940"/>
                  </a:lnTo>
                  <a:lnTo>
                    <a:pt x="4722033" y="948317"/>
                  </a:lnTo>
                  <a:lnTo>
                    <a:pt x="4679619" y="885112"/>
                  </a:lnTo>
                  <a:lnTo>
                    <a:pt x="4656640" y="854066"/>
                  </a:lnTo>
                  <a:lnTo>
                    <a:pt x="4632502" y="823405"/>
                  </a:lnTo>
                  <a:lnTo>
                    <a:pt x="4607223" y="793138"/>
                  </a:lnTo>
                  <a:lnTo>
                    <a:pt x="4580818" y="763276"/>
                  </a:lnTo>
                  <a:lnTo>
                    <a:pt x="4553305" y="733829"/>
                  </a:lnTo>
                  <a:lnTo>
                    <a:pt x="4524699" y="704805"/>
                  </a:lnTo>
                  <a:lnTo>
                    <a:pt x="4495019" y="676217"/>
                  </a:lnTo>
                  <a:lnTo>
                    <a:pt x="4464280" y="648073"/>
                  </a:lnTo>
                  <a:lnTo>
                    <a:pt x="4432498" y="620383"/>
                  </a:lnTo>
                  <a:lnTo>
                    <a:pt x="4399692" y="593158"/>
                  </a:lnTo>
                  <a:lnTo>
                    <a:pt x="4365877" y="566408"/>
                  </a:lnTo>
                  <a:lnTo>
                    <a:pt x="4331071" y="540142"/>
                  </a:lnTo>
                  <a:lnTo>
                    <a:pt x="4295289" y="514371"/>
                  </a:lnTo>
                  <a:lnTo>
                    <a:pt x="4258549" y="489105"/>
                  </a:lnTo>
                  <a:lnTo>
                    <a:pt x="4220867" y="464353"/>
                  </a:lnTo>
                  <a:lnTo>
                    <a:pt x="4182260" y="440126"/>
                  </a:lnTo>
                  <a:lnTo>
                    <a:pt x="4142745" y="416433"/>
                  </a:lnTo>
                  <a:lnTo>
                    <a:pt x="4102338" y="393285"/>
                  </a:lnTo>
                  <a:lnTo>
                    <a:pt x="4061056" y="370691"/>
                  </a:lnTo>
                  <a:lnTo>
                    <a:pt x="4018916" y="348663"/>
                  </a:lnTo>
                  <a:lnTo>
                    <a:pt x="3975934" y="327209"/>
                  </a:lnTo>
                  <a:lnTo>
                    <a:pt x="3932127" y="306339"/>
                  </a:lnTo>
                  <a:lnTo>
                    <a:pt x="3887513" y="286064"/>
                  </a:lnTo>
                  <a:lnTo>
                    <a:pt x="3842106" y="266394"/>
                  </a:lnTo>
                  <a:lnTo>
                    <a:pt x="3795925" y="247339"/>
                  </a:lnTo>
                  <a:lnTo>
                    <a:pt x="3748986" y="228908"/>
                  </a:lnTo>
                  <a:lnTo>
                    <a:pt x="3701305" y="211112"/>
                  </a:lnTo>
                  <a:lnTo>
                    <a:pt x="3652899" y="193961"/>
                  </a:lnTo>
                  <a:lnTo>
                    <a:pt x="3603786" y="177464"/>
                  </a:lnTo>
                  <a:lnTo>
                    <a:pt x="3553981" y="161633"/>
                  </a:lnTo>
                  <a:lnTo>
                    <a:pt x="3503501" y="146476"/>
                  </a:lnTo>
                  <a:lnTo>
                    <a:pt x="3452364" y="132003"/>
                  </a:lnTo>
                  <a:lnTo>
                    <a:pt x="3400585" y="118226"/>
                  </a:lnTo>
                  <a:lnTo>
                    <a:pt x="3348181" y="105153"/>
                  </a:lnTo>
                  <a:lnTo>
                    <a:pt x="3295170" y="92795"/>
                  </a:lnTo>
                  <a:lnTo>
                    <a:pt x="3241567" y="81161"/>
                  </a:lnTo>
                  <a:lnTo>
                    <a:pt x="3187390" y="70263"/>
                  </a:lnTo>
                  <a:lnTo>
                    <a:pt x="3132655" y="60109"/>
                  </a:lnTo>
                  <a:lnTo>
                    <a:pt x="3077379" y="50710"/>
                  </a:lnTo>
                  <a:lnTo>
                    <a:pt x="3021579" y="42076"/>
                  </a:lnTo>
                  <a:lnTo>
                    <a:pt x="2965270" y="34216"/>
                  </a:lnTo>
                  <a:lnTo>
                    <a:pt x="2908471" y="27142"/>
                  </a:lnTo>
                  <a:lnTo>
                    <a:pt x="2851197" y="20862"/>
                  </a:lnTo>
                  <a:lnTo>
                    <a:pt x="2793465" y="15387"/>
                  </a:lnTo>
                  <a:lnTo>
                    <a:pt x="2735293" y="10727"/>
                  </a:lnTo>
                  <a:lnTo>
                    <a:pt x="2676696" y="6892"/>
                  </a:lnTo>
                  <a:lnTo>
                    <a:pt x="2617692" y="3891"/>
                  </a:lnTo>
                  <a:lnTo>
                    <a:pt x="2558296" y="1736"/>
                  </a:lnTo>
                  <a:lnTo>
                    <a:pt x="2498527" y="435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71699" y="1343025"/>
              <a:ext cx="4876800" cy="2924175"/>
            </a:xfrm>
            <a:custGeom>
              <a:avLst/>
              <a:gdLst/>
              <a:ahLst/>
              <a:cxnLst/>
              <a:rect l="l" t="t" r="r" b="b"/>
              <a:pathLst>
                <a:path w="4876800" h="2924175">
                  <a:moveTo>
                    <a:pt x="0" y="1462024"/>
                  </a:moveTo>
                  <a:lnTo>
                    <a:pt x="2896" y="1390135"/>
                  </a:lnTo>
                  <a:lnTo>
                    <a:pt x="11495" y="1319144"/>
                  </a:lnTo>
                  <a:lnTo>
                    <a:pt x="25663" y="1249131"/>
                  </a:lnTo>
                  <a:lnTo>
                    <a:pt x="45268" y="1180176"/>
                  </a:lnTo>
                  <a:lnTo>
                    <a:pt x="70175" y="1112358"/>
                  </a:lnTo>
                  <a:lnTo>
                    <a:pt x="100252" y="1045758"/>
                  </a:lnTo>
                  <a:lnTo>
                    <a:pt x="135363" y="980457"/>
                  </a:lnTo>
                  <a:lnTo>
                    <a:pt x="175377" y="916532"/>
                  </a:lnTo>
                  <a:lnTo>
                    <a:pt x="197180" y="885112"/>
                  </a:lnTo>
                  <a:lnTo>
                    <a:pt x="220159" y="854066"/>
                  </a:lnTo>
                  <a:lnTo>
                    <a:pt x="244297" y="823405"/>
                  </a:lnTo>
                  <a:lnTo>
                    <a:pt x="269576" y="793138"/>
                  </a:lnTo>
                  <a:lnTo>
                    <a:pt x="295981" y="763276"/>
                  </a:lnTo>
                  <a:lnTo>
                    <a:pt x="323494" y="733829"/>
                  </a:lnTo>
                  <a:lnTo>
                    <a:pt x="352100" y="704805"/>
                  </a:lnTo>
                  <a:lnTo>
                    <a:pt x="381780" y="676217"/>
                  </a:lnTo>
                  <a:lnTo>
                    <a:pt x="412519" y="648073"/>
                  </a:lnTo>
                  <a:lnTo>
                    <a:pt x="444301" y="620383"/>
                  </a:lnTo>
                  <a:lnTo>
                    <a:pt x="477107" y="593158"/>
                  </a:lnTo>
                  <a:lnTo>
                    <a:pt x="510922" y="566408"/>
                  </a:lnTo>
                  <a:lnTo>
                    <a:pt x="545728" y="540142"/>
                  </a:lnTo>
                  <a:lnTo>
                    <a:pt x="581510" y="514371"/>
                  </a:lnTo>
                  <a:lnTo>
                    <a:pt x="618250" y="489105"/>
                  </a:lnTo>
                  <a:lnTo>
                    <a:pt x="655932" y="464353"/>
                  </a:lnTo>
                  <a:lnTo>
                    <a:pt x="694539" y="440126"/>
                  </a:lnTo>
                  <a:lnTo>
                    <a:pt x="734054" y="416433"/>
                  </a:lnTo>
                  <a:lnTo>
                    <a:pt x="774461" y="393285"/>
                  </a:lnTo>
                  <a:lnTo>
                    <a:pt x="815743" y="370691"/>
                  </a:lnTo>
                  <a:lnTo>
                    <a:pt x="857883" y="348663"/>
                  </a:lnTo>
                  <a:lnTo>
                    <a:pt x="900865" y="327209"/>
                  </a:lnTo>
                  <a:lnTo>
                    <a:pt x="944672" y="306339"/>
                  </a:lnTo>
                  <a:lnTo>
                    <a:pt x="989286" y="286064"/>
                  </a:lnTo>
                  <a:lnTo>
                    <a:pt x="1034693" y="266394"/>
                  </a:lnTo>
                  <a:lnTo>
                    <a:pt x="1080874" y="247339"/>
                  </a:lnTo>
                  <a:lnTo>
                    <a:pt x="1127813" y="228908"/>
                  </a:lnTo>
                  <a:lnTo>
                    <a:pt x="1175494" y="211112"/>
                  </a:lnTo>
                  <a:lnTo>
                    <a:pt x="1223900" y="193961"/>
                  </a:lnTo>
                  <a:lnTo>
                    <a:pt x="1273013" y="177464"/>
                  </a:lnTo>
                  <a:lnTo>
                    <a:pt x="1322818" y="161633"/>
                  </a:lnTo>
                  <a:lnTo>
                    <a:pt x="1373298" y="146476"/>
                  </a:lnTo>
                  <a:lnTo>
                    <a:pt x="1424435" y="132003"/>
                  </a:lnTo>
                  <a:lnTo>
                    <a:pt x="1476214" y="118226"/>
                  </a:lnTo>
                  <a:lnTo>
                    <a:pt x="1528618" y="105153"/>
                  </a:lnTo>
                  <a:lnTo>
                    <a:pt x="1581629" y="92795"/>
                  </a:lnTo>
                  <a:lnTo>
                    <a:pt x="1635232" y="81161"/>
                  </a:lnTo>
                  <a:lnTo>
                    <a:pt x="1689409" y="70263"/>
                  </a:lnTo>
                  <a:lnTo>
                    <a:pt x="1744144" y="60109"/>
                  </a:lnTo>
                  <a:lnTo>
                    <a:pt x="1799420" y="50710"/>
                  </a:lnTo>
                  <a:lnTo>
                    <a:pt x="1855220" y="42076"/>
                  </a:lnTo>
                  <a:lnTo>
                    <a:pt x="1911529" y="34216"/>
                  </a:lnTo>
                  <a:lnTo>
                    <a:pt x="1968328" y="27142"/>
                  </a:lnTo>
                  <a:lnTo>
                    <a:pt x="2025602" y="20862"/>
                  </a:lnTo>
                  <a:lnTo>
                    <a:pt x="2083334" y="15387"/>
                  </a:lnTo>
                  <a:lnTo>
                    <a:pt x="2141506" y="10727"/>
                  </a:lnTo>
                  <a:lnTo>
                    <a:pt x="2200103" y="6892"/>
                  </a:lnTo>
                  <a:lnTo>
                    <a:pt x="2259107" y="3891"/>
                  </a:lnTo>
                  <a:lnTo>
                    <a:pt x="2318503" y="1736"/>
                  </a:lnTo>
                  <a:lnTo>
                    <a:pt x="2378272" y="435"/>
                  </a:lnTo>
                  <a:lnTo>
                    <a:pt x="2438400" y="0"/>
                  </a:lnTo>
                  <a:lnTo>
                    <a:pt x="2498527" y="435"/>
                  </a:lnTo>
                  <a:lnTo>
                    <a:pt x="2558296" y="1736"/>
                  </a:lnTo>
                  <a:lnTo>
                    <a:pt x="2617692" y="3891"/>
                  </a:lnTo>
                  <a:lnTo>
                    <a:pt x="2676696" y="6892"/>
                  </a:lnTo>
                  <a:lnTo>
                    <a:pt x="2735293" y="10727"/>
                  </a:lnTo>
                  <a:lnTo>
                    <a:pt x="2793465" y="15387"/>
                  </a:lnTo>
                  <a:lnTo>
                    <a:pt x="2851197" y="20862"/>
                  </a:lnTo>
                  <a:lnTo>
                    <a:pt x="2908471" y="27142"/>
                  </a:lnTo>
                  <a:lnTo>
                    <a:pt x="2965270" y="34216"/>
                  </a:lnTo>
                  <a:lnTo>
                    <a:pt x="3021579" y="42076"/>
                  </a:lnTo>
                  <a:lnTo>
                    <a:pt x="3077379" y="50710"/>
                  </a:lnTo>
                  <a:lnTo>
                    <a:pt x="3132655" y="60109"/>
                  </a:lnTo>
                  <a:lnTo>
                    <a:pt x="3187390" y="70263"/>
                  </a:lnTo>
                  <a:lnTo>
                    <a:pt x="3241567" y="81161"/>
                  </a:lnTo>
                  <a:lnTo>
                    <a:pt x="3295170" y="92795"/>
                  </a:lnTo>
                  <a:lnTo>
                    <a:pt x="3348181" y="105153"/>
                  </a:lnTo>
                  <a:lnTo>
                    <a:pt x="3400585" y="118226"/>
                  </a:lnTo>
                  <a:lnTo>
                    <a:pt x="3452364" y="132003"/>
                  </a:lnTo>
                  <a:lnTo>
                    <a:pt x="3503501" y="146476"/>
                  </a:lnTo>
                  <a:lnTo>
                    <a:pt x="3553981" y="161633"/>
                  </a:lnTo>
                  <a:lnTo>
                    <a:pt x="3603786" y="177464"/>
                  </a:lnTo>
                  <a:lnTo>
                    <a:pt x="3652899" y="193961"/>
                  </a:lnTo>
                  <a:lnTo>
                    <a:pt x="3701305" y="211112"/>
                  </a:lnTo>
                  <a:lnTo>
                    <a:pt x="3748986" y="228908"/>
                  </a:lnTo>
                  <a:lnTo>
                    <a:pt x="3795925" y="247339"/>
                  </a:lnTo>
                  <a:lnTo>
                    <a:pt x="3842106" y="266394"/>
                  </a:lnTo>
                  <a:lnTo>
                    <a:pt x="3887513" y="286064"/>
                  </a:lnTo>
                  <a:lnTo>
                    <a:pt x="3932127" y="306339"/>
                  </a:lnTo>
                  <a:lnTo>
                    <a:pt x="3975934" y="327209"/>
                  </a:lnTo>
                  <a:lnTo>
                    <a:pt x="4018916" y="348663"/>
                  </a:lnTo>
                  <a:lnTo>
                    <a:pt x="4061056" y="370691"/>
                  </a:lnTo>
                  <a:lnTo>
                    <a:pt x="4102338" y="393285"/>
                  </a:lnTo>
                  <a:lnTo>
                    <a:pt x="4142745" y="416433"/>
                  </a:lnTo>
                  <a:lnTo>
                    <a:pt x="4182260" y="440126"/>
                  </a:lnTo>
                  <a:lnTo>
                    <a:pt x="4220867" y="464353"/>
                  </a:lnTo>
                  <a:lnTo>
                    <a:pt x="4258549" y="489105"/>
                  </a:lnTo>
                  <a:lnTo>
                    <a:pt x="4295289" y="514371"/>
                  </a:lnTo>
                  <a:lnTo>
                    <a:pt x="4331071" y="540142"/>
                  </a:lnTo>
                  <a:lnTo>
                    <a:pt x="4365877" y="566408"/>
                  </a:lnTo>
                  <a:lnTo>
                    <a:pt x="4399692" y="593158"/>
                  </a:lnTo>
                  <a:lnTo>
                    <a:pt x="4432498" y="620383"/>
                  </a:lnTo>
                  <a:lnTo>
                    <a:pt x="4464280" y="648073"/>
                  </a:lnTo>
                  <a:lnTo>
                    <a:pt x="4495019" y="676217"/>
                  </a:lnTo>
                  <a:lnTo>
                    <a:pt x="4524699" y="704805"/>
                  </a:lnTo>
                  <a:lnTo>
                    <a:pt x="4553305" y="733829"/>
                  </a:lnTo>
                  <a:lnTo>
                    <a:pt x="4580818" y="763276"/>
                  </a:lnTo>
                  <a:lnTo>
                    <a:pt x="4607223" y="793138"/>
                  </a:lnTo>
                  <a:lnTo>
                    <a:pt x="4632502" y="823405"/>
                  </a:lnTo>
                  <a:lnTo>
                    <a:pt x="4656640" y="854066"/>
                  </a:lnTo>
                  <a:lnTo>
                    <a:pt x="4679619" y="885112"/>
                  </a:lnTo>
                  <a:lnTo>
                    <a:pt x="4701422" y="916532"/>
                  </a:lnTo>
                  <a:lnTo>
                    <a:pt x="4741436" y="980457"/>
                  </a:lnTo>
                  <a:lnTo>
                    <a:pt x="4776547" y="1045758"/>
                  </a:lnTo>
                  <a:lnTo>
                    <a:pt x="4806624" y="1112358"/>
                  </a:lnTo>
                  <a:lnTo>
                    <a:pt x="4831531" y="1180176"/>
                  </a:lnTo>
                  <a:lnTo>
                    <a:pt x="4851136" y="1249131"/>
                  </a:lnTo>
                  <a:lnTo>
                    <a:pt x="4865304" y="1319144"/>
                  </a:lnTo>
                  <a:lnTo>
                    <a:pt x="4873903" y="1390135"/>
                  </a:lnTo>
                  <a:lnTo>
                    <a:pt x="4876800" y="1462024"/>
                  </a:lnTo>
                  <a:lnTo>
                    <a:pt x="4876073" y="1498080"/>
                  </a:lnTo>
                  <a:lnTo>
                    <a:pt x="4870308" y="1569541"/>
                  </a:lnTo>
                  <a:lnTo>
                    <a:pt x="4858908" y="1640063"/>
                  </a:lnTo>
                  <a:lnTo>
                    <a:pt x="4842004" y="1709566"/>
                  </a:lnTo>
                  <a:lnTo>
                    <a:pt x="4819732" y="1777972"/>
                  </a:lnTo>
                  <a:lnTo>
                    <a:pt x="4792223" y="1845199"/>
                  </a:lnTo>
                  <a:lnTo>
                    <a:pt x="4759613" y="1911167"/>
                  </a:lnTo>
                  <a:lnTo>
                    <a:pt x="4722033" y="1975797"/>
                  </a:lnTo>
                  <a:lnTo>
                    <a:pt x="4679619" y="2039009"/>
                  </a:lnTo>
                  <a:lnTo>
                    <a:pt x="4656640" y="2070058"/>
                  </a:lnTo>
                  <a:lnTo>
                    <a:pt x="4632502" y="2100722"/>
                  </a:lnTo>
                  <a:lnTo>
                    <a:pt x="4607223" y="2130992"/>
                  </a:lnTo>
                  <a:lnTo>
                    <a:pt x="4580818" y="2160857"/>
                  </a:lnTo>
                  <a:lnTo>
                    <a:pt x="4553305" y="2190307"/>
                  </a:lnTo>
                  <a:lnTo>
                    <a:pt x="4524699" y="2219333"/>
                  </a:lnTo>
                  <a:lnTo>
                    <a:pt x="4495019" y="2247924"/>
                  </a:lnTo>
                  <a:lnTo>
                    <a:pt x="4464280" y="2276070"/>
                  </a:lnTo>
                  <a:lnTo>
                    <a:pt x="4432498" y="2303762"/>
                  </a:lnTo>
                  <a:lnTo>
                    <a:pt x="4399692" y="2330989"/>
                  </a:lnTo>
                  <a:lnTo>
                    <a:pt x="4365877" y="2357741"/>
                  </a:lnTo>
                  <a:lnTo>
                    <a:pt x="4331071" y="2384008"/>
                  </a:lnTo>
                  <a:lnTo>
                    <a:pt x="4295289" y="2409781"/>
                  </a:lnTo>
                  <a:lnTo>
                    <a:pt x="4258549" y="2435050"/>
                  </a:lnTo>
                  <a:lnTo>
                    <a:pt x="4220867" y="2459803"/>
                  </a:lnTo>
                  <a:lnTo>
                    <a:pt x="4182260" y="2484032"/>
                  </a:lnTo>
                  <a:lnTo>
                    <a:pt x="4142745" y="2507726"/>
                  </a:lnTo>
                  <a:lnTo>
                    <a:pt x="4102338" y="2530875"/>
                  </a:lnTo>
                  <a:lnTo>
                    <a:pt x="4061056" y="2553470"/>
                  </a:lnTo>
                  <a:lnTo>
                    <a:pt x="4018916" y="2575500"/>
                  </a:lnTo>
                  <a:lnTo>
                    <a:pt x="3975934" y="2596955"/>
                  </a:lnTo>
                  <a:lnTo>
                    <a:pt x="3932127" y="2617826"/>
                  </a:lnTo>
                  <a:lnTo>
                    <a:pt x="3887513" y="2638101"/>
                  </a:lnTo>
                  <a:lnTo>
                    <a:pt x="3842106" y="2657772"/>
                  </a:lnTo>
                  <a:lnTo>
                    <a:pt x="3795925" y="2676828"/>
                  </a:lnTo>
                  <a:lnTo>
                    <a:pt x="3748986" y="2695260"/>
                  </a:lnTo>
                  <a:lnTo>
                    <a:pt x="3701305" y="2713057"/>
                  </a:lnTo>
                  <a:lnTo>
                    <a:pt x="3652899" y="2730208"/>
                  </a:lnTo>
                  <a:lnTo>
                    <a:pt x="3603786" y="2746706"/>
                  </a:lnTo>
                  <a:lnTo>
                    <a:pt x="3553981" y="2762538"/>
                  </a:lnTo>
                  <a:lnTo>
                    <a:pt x="3503501" y="2777696"/>
                  </a:lnTo>
                  <a:lnTo>
                    <a:pt x="3452364" y="2792168"/>
                  </a:lnTo>
                  <a:lnTo>
                    <a:pt x="3400585" y="2805946"/>
                  </a:lnTo>
                  <a:lnTo>
                    <a:pt x="3348181" y="2819020"/>
                  </a:lnTo>
                  <a:lnTo>
                    <a:pt x="3295170" y="2831378"/>
                  </a:lnTo>
                  <a:lnTo>
                    <a:pt x="3241567" y="2843012"/>
                  </a:lnTo>
                  <a:lnTo>
                    <a:pt x="3187390" y="2853910"/>
                  </a:lnTo>
                  <a:lnTo>
                    <a:pt x="3132655" y="2864064"/>
                  </a:lnTo>
                  <a:lnTo>
                    <a:pt x="3077379" y="2873464"/>
                  </a:lnTo>
                  <a:lnTo>
                    <a:pt x="3021579" y="2882098"/>
                  </a:lnTo>
                  <a:lnTo>
                    <a:pt x="2965270" y="2889957"/>
                  </a:lnTo>
                  <a:lnTo>
                    <a:pt x="2908471" y="2897032"/>
                  </a:lnTo>
                  <a:lnTo>
                    <a:pt x="2851197" y="2903312"/>
                  </a:lnTo>
                  <a:lnTo>
                    <a:pt x="2793465" y="2908787"/>
                  </a:lnTo>
                  <a:lnTo>
                    <a:pt x="2735293" y="2913447"/>
                  </a:lnTo>
                  <a:lnTo>
                    <a:pt x="2676696" y="2917282"/>
                  </a:lnTo>
                  <a:lnTo>
                    <a:pt x="2617692" y="2920283"/>
                  </a:lnTo>
                  <a:lnTo>
                    <a:pt x="2558296" y="2922438"/>
                  </a:lnTo>
                  <a:lnTo>
                    <a:pt x="2498527" y="2923739"/>
                  </a:lnTo>
                  <a:lnTo>
                    <a:pt x="2438400" y="2924175"/>
                  </a:lnTo>
                  <a:lnTo>
                    <a:pt x="2378272" y="2923739"/>
                  </a:lnTo>
                  <a:lnTo>
                    <a:pt x="2318503" y="2922438"/>
                  </a:lnTo>
                  <a:lnTo>
                    <a:pt x="2259107" y="2920283"/>
                  </a:lnTo>
                  <a:lnTo>
                    <a:pt x="2200103" y="2917282"/>
                  </a:lnTo>
                  <a:lnTo>
                    <a:pt x="2141506" y="2913447"/>
                  </a:lnTo>
                  <a:lnTo>
                    <a:pt x="2083334" y="2908787"/>
                  </a:lnTo>
                  <a:lnTo>
                    <a:pt x="2025602" y="2903312"/>
                  </a:lnTo>
                  <a:lnTo>
                    <a:pt x="1968328" y="2897032"/>
                  </a:lnTo>
                  <a:lnTo>
                    <a:pt x="1911529" y="2889957"/>
                  </a:lnTo>
                  <a:lnTo>
                    <a:pt x="1855220" y="2882098"/>
                  </a:lnTo>
                  <a:lnTo>
                    <a:pt x="1799420" y="2873464"/>
                  </a:lnTo>
                  <a:lnTo>
                    <a:pt x="1744144" y="2864064"/>
                  </a:lnTo>
                  <a:lnTo>
                    <a:pt x="1689409" y="2853910"/>
                  </a:lnTo>
                  <a:lnTo>
                    <a:pt x="1635232" y="2843012"/>
                  </a:lnTo>
                  <a:lnTo>
                    <a:pt x="1581629" y="2831378"/>
                  </a:lnTo>
                  <a:lnTo>
                    <a:pt x="1528618" y="2819020"/>
                  </a:lnTo>
                  <a:lnTo>
                    <a:pt x="1476214" y="2805946"/>
                  </a:lnTo>
                  <a:lnTo>
                    <a:pt x="1424435" y="2792168"/>
                  </a:lnTo>
                  <a:lnTo>
                    <a:pt x="1373298" y="2777696"/>
                  </a:lnTo>
                  <a:lnTo>
                    <a:pt x="1322818" y="2762538"/>
                  </a:lnTo>
                  <a:lnTo>
                    <a:pt x="1273013" y="2746706"/>
                  </a:lnTo>
                  <a:lnTo>
                    <a:pt x="1223900" y="2730208"/>
                  </a:lnTo>
                  <a:lnTo>
                    <a:pt x="1175494" y="2713057"/>
                  </a:lnTo>
                  <a:lnTo>
                    <a:pt x="1127813" y="2695260"/>
                  </a:lnTo>
                  <a:lnTo>
                    <a:pt x="1080874" y="2676828"/>
                  </a:lnTo>
                  <a:lnTo>
                    <a:pt x="1034693" y="2657772"/>
                  </a:lnTo>
                  <a:lnTo>
                    <a:pt x="989286" y="2638101"/>
                  </a:lnTo>
                  <a:lnTo>
                    <a:pt x="944672" y="2617826"/>
                  </a:lnTo>
                  <a:lnTo>
                    <a:pt x="900865" y="2596955"/>
                  </a:lnTo>
                  <a:lnTo>
                    <a:pt x="857883" y="2575500"/>
                  </a:lnTo>
                  <a:lnTo>
                    <a:pt x="815743" y="2553470"/>
                  </a:lnTo>
                  <a:lnTo>
                    <a:pt x="774461" y="2530875"/>
                  </a:lnTo>
                  <a:lnTo>
                    <a:pt x="734054" y="2507726"/>
                  </a:lnTo>
                  <a:lnTo>
                    <a:pt x="694539" y="2484032"/>
                  </a:lnTo>
                  <a:lnTo>
                    <a:pt x="655932" y="2459803"/>
                  </a:lnTo>
                  <a:lnTo>
                    <a:pt x="618250" y="2435050"/>
                  </a:lnTo>
                  <a:lnTo>
                    <a:pt x="581510" y="2409781"/>
                  </a:lnTo>
                  <a:lnTo>
                    <a:pt x="545728" y="2384008"/>
                  </a:lnTo>
                  <a:lnTo>
                    <a:pt x="510922" y="2357741"/>
                  </a:lnTo>
                  <a:lnTo>
                    <a:pt x="477107" y="2330989"/>
                  </a:lnTo>
                  <a:lnTo>
                    <a:pt x="444301" y="2303762"/>
                  </a:lnTo>
                  <a:lnTo>
                    <a:pt x="412519" y="2276070"/>
                  </a:lnTo>
                  <a:lnTo>
                    <a:pt x="381780" y="2247924"/>
                  </a:lnTo>
                  <a:lnTo>
                    <a:pt x="352100" y="2219333"/>
                  </a:lnTo>
                  <a:lnTo>
                    <a:pt x="323494" y="2190307"/>
                  </a:lnTo>
                  <a:lnTo>
                    <a:pt x="295981" y="2160857"/>
                  </a:lnTo>
                  <a:lnTo>
                    <a:pt x="269576" y="2130992"/>
                  </a:lnTo>
                  <a:lnTo>
                    <a:pt x="244297" y="2100722"/>
                  </a:lnTo>
                  <a:lnTo>
                    <a:pt x="220159" y="2070058"/>
                  </a:lnTo>
                  <a:lnTo>
                    <a:pt x="197180" y="2039009"/>
                  </a:lnTo>
                  <a:lnTo>
                    <a:pt x="175377" y="2007586"/>
                  </a:lnTo>
                  <a:lnTo>
                    <a:pt x="135363" y="1943655"/>
                  </a:lnTo>
                  <a:lnTo>
                    <a:pt x="100252" y="1878345"/>
                  </a:lnTo>
                  <a:lnTo>
                    <a:pt x="70175" y="1811737"/>
                  </a:lnTo>
                  <a:lnTo>
                    <a:pt x="45268" y="1743911"/>
                  </a:lnTo>
                  <a:lnTo>
                    <a:pt x="25663" y="1674947"/>
                  </a:lnTo>
                  <a:lnTo>
                    <a:pt x="11495" y="1604924"/>
                  </a:lnTo>
                  <a:lnTo>
                    <a:pt x="2896" y="1533923"/>
                  </a:lnTo>
                  <a:lnTo>
                    <a:pt x="0" y="1462024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4352925"/>
              <a:ext cx="1638300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3325" y="257175"/>
              <a:ext cx="1228725" cy="11430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11525" y="2041842"/>
            <a:ext cx="2602865" cy="19634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400"/>
              </a:lnSpc>
              <a:spcBef>
                <a:spcPts val="85"/>
              </a:spcBef>
            </a:pPr>
            <a:r>
              <a:rPr sz="4800" b="0" i="0" spc="-10" dirty="0">
                <a:latin typeface="Times New Roman"/>
                <a:cs typeface="Times New Roman"/>
              </a:rPr>
              <a:t>Любимые СКАЗКИ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начать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628650" y="66675"/>
            <a:ext cx="7962900" cy="6305550"/>
            <a:chOff x="628650" y="66675"/>
            <a:chExt cx="7962900" cy="63055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2700" y="66675"/>
              <a:ext cx="1752600" cy="22383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8500" y="2181225"/>
              <a:ext cx="1543050" cy="21050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1200" y="4010025"/>
              <a:ext cx="1885950" cy="23622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4850" y="4048125"/>
              <a:ext cx="2438400" cy="2057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650" y="514350"/>
              <a:ext cx="1714500" cy="2543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4" y="1516062"/>
            <a:ext cx="9144000" cy="3835400"/>
            <a:chOff x="64" y="1516062"/>
            <a:chExt cx="9144000" cy="3835400"/>
          </a:xfrm>
        </p:grpSpPr>
        <p:sp>
          <p:nvSpPr>
            <p:cNvPr id="4" name="object 4"/>
            <p:cNvSpPr/>
            <p:nvPr/>
          </p:nvSpPr>
          <p:spPr>
            <a:xfrm>
              <a:off x="1514475" y="1524000"/>
              <a:ext cx="6115050" cy="3819525"/>
            </a:xfrm>
            <a:custGeom>
              <a:avLst/>
              <a:gdLst/>
              <a:ahLst/>
              <a:cxnLst/>
              <a:rect l="l" t="t" r="r" b="b"/>
              <a:pathLst>
                <a:path w="6115050" h="3819525">
                  <a:moveTo>
                    <a:pt x="0" y="3819525"/>
                  </a:moveTo>
                  <a:lnTo>
                    <a:pt x="6115050" y="3819525"/>
                  </a:lnTo>
                  <a:lnTo>
                    <a:pt x="6115050" y="0"/>
                  </a:lnTo>
                  <a:lnTo>
                    <a:pt x="0" y="0"/>
                  </a:lnTo>
                  <a:lnTo>
                    <a:pt x="0" y="3819525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" y="3124200"/>
              <a:ext cx="1666748" cy="619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7251" y="3124200"/>
              <a:ext cx="1666748" cy="6191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19299" y="3467100"/>
              <a:ext cx="5113020" cy="0"/>
            </a:xfrm>
            <a:custGeom>
              <a:avLst/>
              <a:gdLst/>
              <a:ahLst/>
              <a:cxnLst/>
              <a:rect l="l" t="t" r="r" b="b"/>
              <a:pathLst>
                <a:path w="5113020">
                  <a:moveTo>
                    <a:pt x="0" y="0"/>
                  </a:moveTo>
                  <a:lnTo>
                    <a:pt x="5113020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44549" y="644842"/>
            <a:ext cx="622681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Что</a:t>
            </a:r>
            <a:r>
              <a:rPr spc="35" dirty="0"/>
              <a:t> </a:t>
            </a:r>
            <a:r>
              <a:rPr dirty="0"/>
              <a:t>несла</a:t>
            </a:r>
            <a:r>
              <a:rPr spc="50" dirty="0"/>
              <a:t> </a:t>
            </a:r>
            <a:r>
              <a:rPr dirty="0"/>
              <a:t>Красная</a:t>
            </a:r>
            <a:r>
              <a:rPr spc="5" dirty="0"/>
              <a:t> </a:t>
            </a:r>
            <a:r>
              <a:rPr dirty="0"/>
              <a:t>шапочка</a:t>
            </a:r>
            <a:r>
              <a:rPr spc="45" dirty="0"/>
              <a:t> </a:t>
            </a:r>
            <a:r>
              <a:rPr dirty="0"/>
              <a:t>бабушке</a:t>
            </a:r>
            <a:r>
              <a:rPr spc="130" dirty="0"/>
              <a:t> </a:t>
            </a:r>
            <a:r>
              <a:rPr spc="-50" dirty="0"/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9950" y="4571047"/>
            <a:ext cx="7315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20" dirty="0">
                <a:solidFill>
                  <a:srgbClr val="A8BE4D"/>
                </a:solidFill>
                <a:latin typeface="Times New Roman"/>
                <a:cs typeface="Times New Roman"/>
              </a:rPr>
              <a:t>ТОРТ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81761" y="4766055"/>
            <a:ext cx="7405370" cy="125730"/>
          </a:xfrm>
          <a:custGeom>
            <a:avLst/>
            <a:gdLst/>
            <a:ahLst/>
            <a:cxnLst/>
            <a:rect l="l" t="t" r="r" b="b"/>
            <a:pathLst>
              <a:path w="7405370" h="125729">
                <a:moveTo>
                  <a:pt x="704850" y="96901"/>
                </a:moveTo>
                <a:lnTo>
                  <a:pt x="0" y="96901"/>
                </a:lnTo>
                <a:lnTo>
                  <a:pt x="0" y="125476"/>
                </a:lnTo>
                <a:lnTo>
                  <a:pt x="704850" y="125476"/>
                </a:lnTo>
                <a:lnTo>
                  <a:pt x="704850" y="96901"/>
                </a:lnTo>
                <a:close/>
              </a:path>
              <a:path w="7405370" h="125729">
                <a:moveTo>
                  <a:pt x="7404989" y="0"/>
                </a:moveTo>
                <a:lnTo>
                  <a:pt x="6300089" y="0"/>
                </a:lnTo>
                <a:lnTo>
                  <a:pt x="6300089" y="28575"/>
                </a:lnTo>
                <a:lnTo>
                  <a:pt x="7404989" y="28575"/>
                </a:lnTo>
                <a:lnTo>
                  <a:pt x="7404989" y="0"/>
                </a:lnTo>
                <a:close/>
              </a:path>
            </a:pathLst>
          </a:custGeom>
          <a:solidFill>
            <a:srgbClr val="A8B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19625" y="4565967"/>
            <a:ext cx="11493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ПИРОГИ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76516" y="4473892"/>
            <a:ext cx="11271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A8BE4D"/>
                </a:solidFill>
                <a:latin typeface="Times New Roman"/>
                <a:cs typeface="Times New Roman"/>
              </a:rPr>
              <a:t>КИНДЕР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62216" y="4778946"/>
            <a:ext cx="13627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10" dirty="0">
                <a:solidFill>
                  <a:srgbClr val="A8BE4D"/>
                </a:solidFill>
                <a:latin typeface="Times New Roman"/>
                <a:cs typeface="Times New Roman"/>
              </a:rPr>
              <a:t>СЮРПРИЗ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6675" y="2114550"/>
            <a:ext cx="8629650" cy="2985135"/>
            <a:chOff x="66675" y="2114550"/>
            <a:chExt cx="8629650" cy="2985135"/>
          </a:xfrm>
        </p:grpSpPr>
        <p:sp>
          <p:nvSpPr>
            <p:cNvPr id="15" name="object 15"/>
            <p:cNvSpPr/>
            <p:nvPr/>
          </p:nvSpPr>
          <p:spPr>
            <a:xfrm>
              <a:off x="7067550" y="5070855"/>
              <a:ext cx="1333500" cy="28575"/>
            </a:xfrm>
            <a:custGeom>
              <a:avLst/>
              <a:gdLst/>
              <a:ahLst/>
              <a:cxnLst/>
              <a:rect l="l" t="t" r="r" b="b"/>
              <a:pathLst>
                <a:path w="1333500" h="28575">
                  <a:moveTo>
                    <a:pt x="1333500" y="0"/>
                  </a:moveTo>
                  <a:lnTo>
                    <a:pt x="0" y="0"/>
                  </a:lnTo>
                  <a:lnTo>
                    <a:pt x="0" y="28575"/>
                  </a:lnTo>
                  <a:lnTo>
                    <a:pt x="1333500" y="28575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A8BE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75" y="2114550"/>
              <a:ext cx="1914525" cy="23907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9775" y="2981325"/>
              <a:ext cx="2276475" cy="11525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300" y="2990850"/>
              <a:ext cx="2190750" cy="1219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1300" y="2286000"/>
              <a:ext cx="2105025" cy="211455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38501" y="4565967"/>
            <a:ext cx="10325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БЛИНЫ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575" y="1029906"/>
            <a:ext cx="576897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17010" algn="l"/>
              </a:tabLst>
            </a:pPr>
            <a:r>
              <a:rPr sz="3950" i="0" spc="25" dirty="0">
                <a:latin typeface="Times New Roman"/>
                <a:cs typeface="Times New Roman"/>
              </a:rPr>
              <a:t>П</a:t>
            </a:r>
            <a:r>
              <a:rPr sz="3950" i="0" spc="-440" dirty="0">
                <a:latin typeface="Times New Roman"/>
                <a:cs typeface="Times New Roman"/>
              </a:rPr>
              <a:t>Р</a:t>
            </a:r>
            <a:r>
              <a:rPr sz="3950" i="0" spc="20" dirty="0">
                <a:latin typeface="Times New Roman"/>
                <a:cs typeface="Times New Roman"/>
              </a:rPr>
              <a:t>А</a:t>
            </a:r>
            <a:r>
              <a:rPr sz="3950" i="0" spc="85" dirty="0">
                <a:latin typeface="Times New Roman"/>
                <a:cs typeface="Times New Roman"/>
              </a:rPr>
              <a:t>В</a:t>
            </a:r>
            <a:r>
              <a:rPr sz="3950" i="0" spc="25" dirty="0">
                <a:latin typeface="Times New Roman"/>
                <a:cs typeface="Times New Roman"/>
              </a:rPr>
              <a:t>И</a:t>
            </a:r>
            <a:r>
              <a:rPr sz="3950" i="0" dirty="0">
                <a:latin typeface="Times New Roman"/>
                <a:cs typeface="Times New Roman"/>
              </a:rPr>
              <a:t>Л</a:t>
            </a:r>
            <a:r>
              <a:rPr sz="3950" i="0" spc="45" dirty="0">
                <a:latin typeface="Times New Roman"/>
                <a:cs typeface="Times New Roman"/>
              </a:rPr>
              <a:t>Ь</a:t>
            </a:r>
            <a:r>
              <a:rPr sz="3950" i="0" spc="20" dirty="0">
                <a:latin typeface="Times New Roman"/>
                <a:cs typeface="Times New Roman"/>
              </a:rPr>
              <a:t>Н</a:t>
            </a:r>
            <a:r>
              <a:rPr sz="3950" i="0" spc="45" dirty="0">
                <a:latin typeface="Times New Roman"/>
                <a:cs typeface="Times New Roman"/>
              </a:rPr>
              <a:t>ЫЙ</a:t>
            </a:r>
            <a:r>
              <a:rPr sz="3950" i="0" dirty="0">
                <a:latin typeface="Times New Roman"/>
                <a:cs typeface="Times New Roman"/>
              </a:rPr>
              <a:t>	</a:t>
            </a:r>
            <a:r>
              <a:rPr sz="3950" i="0" spc="-10" dirty="0">
                <a:latin typeface="Times New Roman"/>
                <a:cs typeface="Times New Roman"/>
              </a:rPr>
              <a:t>ОТВЕТ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05100" y="1952625"/>
            <a:ext cx="5904230" cy="4437380"/>
            <a:chOff x="2705100" y="1952625"/>
            <a:chExt cx="5904230" cy="4437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5100" y="1952625"/>
              <a:ext cx="3590925" cy="3581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814451" y="0"/>
                  </a:moveTo>
                  <a:lnTo>
                    <a:pt x="814451" y="197637"/>
                  </a:lnTo>
                  <a:lnTo>
                    <a:pt x="0" y="197637"/>
                  </a:lnTo>
                  <a:lnTo>
                    <a:pt x="0" y="592937"/>
                  </a:lnTo>
                  <a:lnTo>
                    <a:pt x="814451" y="592937"/>
                  </a:lnTo>
                  <a:lnTo>
                    <a:pt x="814451" y="790575"/>
                  </a:lnTo>
                  <a:lnTo>
                    <a:pt x="1209675" y="395287"/>
                  </a:lnTo>
                  <a:lnTo>
                    <a:pt x="8144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0" y="197637"/>
                  </a:moveTo>
                  <a:lnTo>
                    <a:pt x="814451" y="197637"/>
                  </a:lnTo>
                  <a:lnTo>
                    <a:pt x="814451" y="0"/>
                  </a:lnTo>
                  <a:lnTo>
                    <a:pt x="1209675" y="395287"/>
                  </a:lnTo>
                  <a:lnTo>
                    <a:pt x="814451" y="790575"/>
                  </a:lnTo>
                  <a:lnTo>
                    <a:pt x="814451" y="592937"/>
                  </a:lnTo>
                  <a:lnTo>
                    <a:pt x="0" y="592937"/>
                  </a:lnTo>
                  <a:lnTo>
                    <a:pt x="0" y="197637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987"/>
            <a:ext cx="9144000" cy="5768975"/>
            <a:chOff x="0" y="534987"/>
            <a:chExt cx="9144000" cy="576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2224" y="2686050"/>
              <a:ext cx="4400550" cy="9620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2350" y="3648075"/>
              <a:ext cx="2686050" cy="1171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025" rIns="0" bIns="0" rtlCol="0">
            <a:spAutoFit/>
          </a:bodyPr>
          <a:lstStyle/>
          <a:p>
            <a:pPr marL="313690">
              <a:lnSpc>
                <a:spcPct val="100000"/>
              </a:lnSpc>
              <a:spcBef>
                <a:spcPts val="130"/>
              </a:spcBef>
            </a:pPr>
            <a:r>
              <a:rPr dirty="0"/>
              <a:t>Какой</a:t>
            </a:r>
            <a:r>
              <a:rPr spc="-35" dirty="0"/>
              <a:t> </a:t>
            </a:r>
            <a:r>
              <a:rPr dirty="0"/>
              <a:t>длины</a:t>
            </a:r>
            <a:r>
              <a:rPr spc="125" dirty="0"/>
              <a:t> </a:t>
            </a:r>
            <a:r>
              <a:rPr dirty="0"/>
              <a:t>оказался</a:t>
            </a:r>
            <a:r>
              <a:rPr spc="15" dirty="0"/>
              <a:t> </a:t>
            </a:r>
            <a:r>
              <a:rPr dirty="0"/>
              <a:t>удав</a:t>
            </a:r>
            <a:r>
              <a:rPr spc="135" dirty="0"/>
              <a:t> </a:t>
            </a:r>
            <a:r>
              <a:rPr spc="-5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669" y="4899342"/>
            <a:ext cx="16186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8BE4D"/>
                </a:solidFill>
                <a:latin typeface="Times New Roman"/>
                <a:cs typeface="Times New Roman"/>
              </a:rPr>
              <a:t>СТО</a:t>
            </a:r>
            <a:r>
              <a:rPr sz="1800" b="1" spc="-20" dirty="0">
                <a:solidFill>
                  <a:srgbClr val="A8BE4D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A8BE4D"/>
                </a:solidFill>
                <a:latin typeface="Times New Roman"/>
                <a:cs typeface="Times New Roman"/>
              </a:rPr>
              <a:t>БОЖЬИХ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9836" y="5162550"/>
            <a:ext cx="1581785" cy="19050"/>
          </a:xfrm>
          <a:custGeom>
            <a:avLst/>
            <a:gdLst/>
            <a:ahLst/>
            <a:cxnLst/>
            <a:rect l="l" t="t" r="r" b="b"/>
            <a:pathLst>
              <a:path w="1581785" h="19050">
                <a:moveTo>
                  <a:pt x="1581175" y="0"/>
                </a:moveTo>
                <a:lnTo>
                  <a:pt x="0" y="0"/>
                </a:lnTo>
                <a:lnTo>
                  <a:pt x="0" y="19050"/>
                </a:lnTo>
                <a:lnTo>
                  <a:pt x="1581175" y="19050"/>
                </a:lnTo>
                <a:lnTo>
                  <a:pt x="1581175" y="0"/>
                </a:lnTo>
                <a:close/>
              </a:path>
            </a:pathLst>
          </a:custGeom>
          <a:solidFill>
            <a:srgbClr val="A8B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7219" y="5176202"/>
            <a:ext cx="11836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КОРОВОК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8460" y="4866576"/>
            <a:ext cx="110045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ДЕСЯТЬ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855" y="5172011"/>
            <a:ext cx="137033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3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ЖИРАФОВ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3576" y="4827206"/>
            <a:ext cx="2927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38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2390" y="5132641"/>
            <a:ext cx="14757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ПОПУГАЕВ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18375" y="4827206"/>
            <a:ext cx="2927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25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27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2915" y="5132641"/>
            <a:ext cx="130302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u="sng" spc="-10" dirty="0">
                <a:solidFill>
                  <a:srgbClr val="A8BE4D"/>
                </a:solidFill>
                <a:uFill>
                  <a:solidFill>
                    <a:srgbClr val="A8BE4D"/>
                  </a:solidFill>
                </a:uFill>
                <a:latin typeface="Times New Roman"/>
                <a:cs typeface="Times New Roman"/>
              </a:rPr>
              <a:t>ПЕТУХОВ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7175" y="2105025"/>
            <a:ext cx="8601075" cy="2371725"/>
            <a:chOff x="257175" y="2105025"/>
            <a:chExt cx="8601075" cy="237172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5" y="2705100"/>
              <a:ext cx="2305050" cy="15240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4150" y="2105025"/>
              <a:ext cx="1771650" cy="23717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0" y="2352675"/>
              <a:ext cx="1924050" cy="20478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8925" y="2628900"/>
              <a:ext cx="2219325" cy="1676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0669" y="1232217"/>
            <a:ext cx="57702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17645" algn="l"/>
              </a:tabLst>
            </a:pPr>
            <a:r>
              <a:rPr sz="3950" i="0" spc="25" dirty="0">
                <a:latin typeface="Times New Roman"/>
                <a:cs typeface="Times New Roman"/>
              </a:rPr>
              <a:t>П</a:t>
            </a:r>
            <a:r>
              <a:rPr sz="3950" i="0" spc="-440" dirty="0">
                <a:latin typeface="Times New Roman"/>
                <a:cs typeface="Times New Roman"/>
              </a:rPr>
              <a:t>Р</a:t>
            </a:r>
            <a:r>
              <a:rPr sz="3950" i="0" spc="20" dirty="0">
                <a:latin typeface="Times New Roman"/>
                <a:cs typeface="Times New Roman"/>
              </a:rPr>
              <a:t>А</a:t>
            </a:r>
            <a:r>
              <a:rPr sz="3950" i="0" spc="85" dirty="0">
                <a:latin typeface="Times New Roman"/>
                <a:cs typeface="Times New Roman"/>
              </a:rPr>
              <a:t>В</a:t>
            </a:r>
            <a:r>
              <a:rPr sz="3950" i="0" spc="25" dirty="0">
                <a:latin typeface="Times New Roman"/>
                <a:cs typeface="Times New Roman"/>
              </a:rPr>
              <a:t>И</a:t>
            </a:r>
            <a:r>
              <a:rPr sz="3950" i="0" spc="5" dirty="0">
                <a:latin typeface="Times New Roman"/>
                <a:cs typeface="Times New Roman"/>
              </a:rPr>
              <a:t>Л</a:t>
            </a:r>
            <a:r>
              <a:rPr sz="3950" i="0" spc="45" dirty="0">
                <a:latin typeface="Times New Roman"/>
                <a:cs typeface="Times New Roman"/>
              </a:rPr>
              <a:t>Ь</a:t>
            </a:r>
            <a:r>
              <a:rPr sz="3950" i="0" spc="25" dirty="0">
                <a:latin typeface="Times New Roman"/>
                <a:cs typeface="Times New Roman"/>
              </a:rPr>
              <a:t>Н</a:t>
            </a:r>
            <a:r>
              <a:rPr sz="3950" i="0" spc="45" dirty="0">
                <a:latin typeface="Times New Roman"/>
                <a:cs typeface="Times New Roman"/>
              </a:rPr>
              <a:t>ЫЙ</a:t>
            </a:r>
            <a:r>
              <a:rPr sz="3950" i="0" dirty="0">
                <a:latin typeface="Times New Roman"/>
                <a:cs typeface="Times New Roman"/>
              </a:rPr>
              <a:t>	</a:t>
            </a:r>
            <a:r>
              <a:rPr sz="3950" i="0" spc="-10" dirty="0">
                <a:latin typeface="Times New Roman"/>
                <a:cs typeface="Times New Roman"/>
              </a:rPr>
              <a:t>ОТВЕТ</a:t>
            </a:r>
            <a:endParaRPr sz="3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47900" y="2171700"/>
            <a:ext cx="6361430" cy="4218305"/>
            <a:chOff x="2247900" y="2171700"/>
            <a:chExt cx="6361430" cy="4218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209800"/>
              <a:ext cx="4572000" cy="31718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66950" y="2190750"/>
              <a:ext cx="4610100" cy="3209925"/>
            </a:xfrm>
            <a:custGeom>
              <a:avLst/>
              <a:gdLst/>
              <a:ahLst/>
              <a:cxnLst/>
              <a:rect l="l" t="t" r="r" b="b"/>
              <a:pathLst>
                <a:path w="4610100" h="3209925">
                  <a:moveTo>
                    <a:pt x="0" y="3209925"/>
                  </a:moveTo>
                  <a:lnTo>
                    <a:pt x="4610100" y="3209925"/>
                  </a:lnTo>
                  <a:lnTo>
                    <a:pt x="4610100" y="0"/>
                  </a:lnTo>
                  <a:lnTo>
                    <a:pt x="0" y="0"/>
                  </a:lnTo>
                  <a:lnTo>
                    <a:pt x="0" y="320992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814451" y="0"/>
                  </a:moveTo>
                  <a:lnTo>
                    <a:pt x="814451" y="197637"/>
                  </a:lnTo>
                  <a:lnTo>
                    <a:pt x="0" y="197637"/>
                  </a:lnTo>
                  <a:lnTo>
                    <a:pt x="0" y="592937"/>
                  </a:lnTo>
                  <a:lnTo>
                    <a:pt x="814451" y="592937"/>
                  </a:lnTo>
                  <a:lnTo>
                    <a:pt x="814451" y="790575"/>
                  </a:lnTo>
                  <a:lnTo>
                    <a:pt x="1209675" y="395287"/>
                  </a:lnTo>
                  <a:lnTo>
                    <a:pt x="814451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0" y="5591175"/>
              <a:ext cx="1209675" cy="790575"/>
            </a:xfrm>
            <a:custGeom>
              <a:avLst/>
              <a:gdLst/>
              <a:ahLst/>
              <a:cxnLst/>
              <a:rect l="l" t="t" r="r" b="b"/>
              <a:pathLst>
                <a:path w="1209675" h="790575">
                  <a:moveTo>
                    <a:pt x="0" y="197637"/>
                  </a:moveTo>
                  <a:lnTo>
                    <a:pt x="814451" y="197637"/>
                  </a:lnTo>
                  <a:lnTo>
                    <a:pt x="814451" y="0"/>
                  </a:lnTo>
                  <a:lnTo>
                    <a:pt x="1209675" y="395287"/>
                  </a:lnTo>
                  <a:lnTo>
                    <a:pt x="814451" y="790575"/>
                  </a:lnTo>
                  <a:lnTo>
                    <a:pt x="814451" y="592937"/>
                  </a:lnTo>
                  <a:lnTo>
                    <a:pt x="0" y="592937"/>
                  </a:lnTo>
                  <a:lnTo>
                    <a:pt x="0" y="197637"/>
                  </a:lnTo>
                  <a:close/>
                </a:path>
              </a:pathLst>
            </a:custGeom>
            <a:ln w="15875">
              <a:solidFill>
                <a:srgbClr val="5F6E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92C2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</Words>
  <Application>Microsoft Office PowerPoint</Application>
  <PresentationFormat>Экран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МБДОУ "ДЕТСКИЙ САД №5" г. Сосногорска</vt:lpstr>
      <vt:lpstr>Интерактивная игра в старшей группе</vt:lpstr>
      <vt:lpstr>Источники:</vt:lpstr>
      <vt:lpstr>Любимые СКАЗКИ начать</vt:lpstr>
      <vt:lpstr>Что несла Красная шапочка бабушке ?</vt:lpstr>
      <vt:lpstr>ПРАВИЛЬНЫЙ ОТВЕТ</vt:lpstr>
      <vt:lpstr>Презентация PowerPoint</vt:lpstr>
      <vt:lpstr>Какой длины оказался удав ?</vt:lpstr>
      <vt:lpstr>ПРАВИЛЬНЫЙ ОТВЕТ</vt:lpstr>
      <vt:lpstr>Презентация PowerPoint</vt:lpstr>
      <vt:lpstr>Зачем Винни Пух полез на дерево?</vt:lpstr>
      <vt:lpstr>ПРАВИЛЬНЫЙ ОТВЕТ</vt:lpstr>
      <vt:lpstr>Презентация PowerPoint</vt:lpstr>
      <vt:lpstr>Какой дом у трёх поросят оказался самым надёжным?</vt:lpstr>
      <vt:lpstr>ПРАВИЛЬНЫЙ ОТВЕТ</vt:lpstr>
      <vt:lpstr>Презентация PowerPoint</vt:lpstr>
      <vt:lpstr>КТО ЗАШЁЛ В ИЗБУШКУ К ТРЁМ МЕДВЕДЯМ БЕЗ ПРИГЛАШЕНИЯ?</vt:lpstr>
      <vt:lpstr>ПРАВИЛЬНЫЙ ОТВЕТ</vt:lpstr>
      <vt:lpstr>Презентация PowerPoint</vt:lpstr>
      <vt:lpstr>КТО  ИЗ  ЭТИХ  ГЕРОЕВ СКАЗОК  НЕ  ПОМОГАЛ ВЫТЯГИВАТЬ  РЕПКУ ?</vt:lpstr>
      <vt:lpstr>ПРАВИЛЬНЫЙ ОТВЕТ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"ДЕТСКИЙ САД №5" г. Сосногорска</dc:title>
  <dc:creator>ДОУ_5</dc:creator>
  <cp:lastModifiedBy>ДОУ_5</cp:lastModifiedBy>
  <cp:revision>1</cp:revision>
  <dcterms:created xsi:type="dcterms:W3CDTF">2023-11-09T11:14:36Z</dcterms:created>
  <dcterms:modified xsi:type="dcterms:W3CDTF">2023-11-09T11:16:49Z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LastSaved">
    <vt:filetime>2023-11-09T00:00:00Z</vt:filetime>
  </property>
</Properties>
</file>