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CAA57-D751-4D99-B9EB-B5A7C95BB75E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FF9D-EC52-49BF-8B3E-CC5952FD1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71628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22860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Педагогический проект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Золотая осень»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09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МАДОУ  «Детский сад №36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вида» г. Печора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6400800"/>
            <a:ext cx="317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Воспитатель: Панюкова Л.А.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56388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белом сарафане. (Берёза)</a:t>
            </a:r>
          </a:p>
          <a:p>
            <a:r>
              <a:rPr lang="ru-RU" dirty="0" smtClean="0"/>
              <a:t>(8 слайд) Не береза, не рябина -</a:t>
            </a:r>
          </a:p>
          <a:p>
            <a:r>
              <a:rPr lang="ru-RU" dirty="0" smtClean="0"/>
              <a:t>В тишине стоит она.</a:t>
            </a:r>
          </a:p>
          <a:p>
            <a:r>
              <a:rPr lang="ru-RU" dirty="0" smtClean="0"/>
              <a:t>Но лишь ветер пробежит,</a:t>
            </a:r>
          </a:p>
          <a:p>
            <a:r>
              <a:rPr lang="ru-RU" dirty="0" smtClean="0"/>
              <a:t>Вся листва на ней дрожит. (Осина)</a:t>
            </a:r>
          </a:p>
          <a:p>
            <a:r>
              <a:rPr lang="ru-RU" dirty="0" smtClean="0"/>
              <a:t>(10слайд) Осень дивная настанет,</a:t>
            </a:r>
          </a:p>
          <a:p>
            <a:r>
              <a:rPr lang="ru-RU" dirty="0" smtClean="0"/>
              <a:t>Красным дерево то станет.</a:t>
            </a:r>
          </a:p>
          <a:p>
            <a:r>
              <a:rPr lang="ru-RU" dirty="0" smtClean="0"/>
              <a:t>Листья – звезды яркие,</a:t>
            </a:r>
          </a:p>
          <a:p>
            <a:r>
              <a:rPr lang="ru-RU" dirty="0" smtClean="0"/>
              <a:t>Золотые, жаркие!</a:t>
            </a:r>
          </a:p>
          <a:p>
            <a:r>
              <a:rPr lang="ru-RU" dirty="0" smtClean="0"/>
              <a:t>(Клен)</a:t>
            </a:r>
          </a:p>
          <a:p>
            <a:r>
              <a:rPr lang="ru-RU" dirty="0" err="1" smtClean="0"/>
              <a:t>Лесовичок</a:t>
            </a:r>
            <a:r>
              <a:rPr lang="ru-RU" dirty="0" smtClean="0"/>
              <a:t>: Какие молодцы, детишки! Все загадки отгадали!</a:t>
            </a:r>
          </a:p>
          <a:p>
            <a:r>
              <a:rPr lang="ru-RU" dirty="0" smtClean="0"/>
              <a:t>А теперь давайте играть!</a:t>
            </a:r>
          </a:p>
          <a:p>
            <a:r>
              <a:rPr lang="ru-RU" dirty="0" smtClean="0"/>
              <a:t>Игра «С какого дерева листочек? » (13 слайд)</a:t>
            </a:r>
          </a:p>
          <a:p>
            <a:r>
              <a:rPr lang="ru-RU" dirty="0" smtClean="0"/>
              <a:t>Вед: Спасибо тебе, </a:t>
            </a:r>
            <a:r>
              <a:rPr lang="ru-RU" dirty="0" err="1" smtClean="0"/>
              <a:t>Лесовичок</a:t>
            </a:r>
            <a:r>
              <a:rPr lang="ru-RU" dirty="0" smtClean="0"/>
              <a:t>, за интересную игру! А наше путешествие продолжается!</a:t>
            </a:r>
          </a:p>
          <a:p>
            <a:r>
              <a:rPr lang="ru-RU" dirty="0" smtClean="0"/>
              <a:t>- Давайте представим, что мы находимся в лесу.</a:t>
            </a:r>
          </a:p>
          <a:p>
            <a:r>
              <a:rPr lang="ru-RU" dirty="0" smtClean="0"/>
              <a:t>(Вносим корзинку с натуральными листьями)</a:t>
            </a:r>
          </a:p>
          <a:p>
            <a:r>
              <a:rPr lang="ru-RU" dirty="0" smtClean="0"/>
              <a:t>- Это подарок Осени.</a:t>
            </a:r>
          </a:p>
          <a:p>
            <a:r>
              <a:rPr lang="ru-RU" dirty="0" smtClean="0"/>
              <a:t>(Воспитатель читает стихотворение и раскладывает листочки на пол)</a:t>
            </a:r>
          </a:p>
          <a:p>
            <a:r>
              <a:rPr lang="ru-RU" dirty="0" smtClean="0"/>
              <a:t>(14 слайд)- Осень в гости к нам пришла,</a:t>
            </a:r>
          </a:p>
          <a:p>
            <a:r>
              <a:rPr lang="ru-RU" dirty="0" smtClean="0"/>
              <a:t>Дождь и ветер принесла.</a:t>
            </a:r>
          </a:p>
          <a:p>
            <a:r>
              <a:rPr lang="ru-RU" dirty="0" smtClean="0"/>
              <a:t>Ветер дует, задувает,</a:t>
            </a:r>
          </a:p>
          <a:p>
            <a:r>
              <a:rPr lang="ru-RU" dirty="0" smtClean="0"/>
              <a:t>С веточек листву срывает.</a:t>
            </a:r>
          </a:p>
          <a:p>
            <a:r>
              <a:rPr lang="ru-RU" dirty="0" smtClean="0"/>
              <a:t>Листья по ветру кружатся</a:t>
            </a:r>
          </a:p>
          <a:p>
            <a:r>
              <a:rPr lang="ru-RU" dirty="0" smtClean="0"/>
              <a:t>И под ноги к нам ложатся</a:t>
            </a:r>
          </a:p>
          <a:p>
            <a:r>
              <a:rPr lang="ru-RU" dirty="0" smtClean="0"/>
              <a:t>Ну а мы гулять пойдем</a:t>
            </a:r>
          </a:p>
          <a:p>
            <a:r>
              <a:rPr lang="ru-RU" dirty="0" smtClean="0"/>
              <a:t>И листочки соберем…</a:t>
            </a:r>
          </a:p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457200"/>
            <a:ext cx="56388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 «Мы по лесу шли, мы листок нашли…»</a:t>
            </a:r>
            <a:endParaRPr lang="ru-RU" dirty="0" smtClean="0"/>
          </a:p>
          <a:p>
            <a:r>
              <a:rPr lang="ru-RU" dirty="0" smtClean="0"/>
              <a:t>(Дети становятся в круг, двигаясь по кругу, произносят слова, находят тот листок, о котором говорится в тексте)</a:t>
            </a:r>
          </a:p>
          <a:p>
            <a:r>
              <a:rPr lang="ru-RU" dirty="0" smtClean="0"/>
              <a:t>Мы по лесу шли, мы листок нашли,</a:t>
            </a:r>
          </a:p>
          <a:p>
            <a:r>
              <a:rPr lang="ru-RU" dirty="0" smtClean="0"/>
              <a:t>Мы по лесу шли, мы дубовый лист нашли….</a:t>
            </a:r>
          </a:p>
          <a:p>
            <a:r>
              <a:rPr lang="ru-RU" dirty="0" smtClean="0"/>
              <a:t>… листик липовый нашли…</a:t>
            </a:r>
          </a:p>
          <a:p>
            <a:r>
              <a:rPr lang="ru-RU" dirty="0" smtClean="0"/>
              <a:t>…от березы лист нашли…</a:t>
            </a:r>
          </a:p>
          <a:p>
            <a:r>
              <a:rPr lang="ru-RU" dirty="0" smtClean="0"/>
              <a:t>…мы кленовый лист нашли!</a:t>
            </a:r>
          </a:p>
          <a:p>
            <a:r>
              <a:rPr lang="ru-RU" dirty="0" err="1" smtClean="0"/>
              <a:t>В-ль</a:t>
            </a:r>
            <a:r>
              <a:rPr lang="ru-RU" dirty="0" smtClean="0"/>
              <a:t>: Ребята, а сейчас я хочу вам предложить навести порядок в нашем лесу. Вам нужно будет собрать весь мусор на этой поляне и рассортировать его.</a:t>
            </a:r>
          </a:p>
          <a:p>
            <a:r>
              <a:rPr lang="ru-RU" dirty="0" smtClean="0"/>
              <a:t>Игра «Собери мусор»</a:t>
            </a:r>
          </a:p>
          <a:p>
            <a:r>
              <a:rPr lang="ru-RU" dirty="0" smtClean="0"/>
              <a:t>— А вот и наше последнее задание. </a:t>
            </a:r>
            <a:r>
              <a:rPr lang="ru-RU" dirty="0" err="1" smtClean="0"/>
              <a:t>Старичок-лесовичок</a:t>
            </a:r>
            <a:r>
              <a:rPr lang="ru-RU" dirty="0" smtClean="0"/>
              <a:t> оставил нам картинки, но они непростые. Люди каждый день ходят в лес, и не все знают что можно делать, а что нанесёт вред. Нам необходимо вспомнить, что в лесу делать нельзя.</a:t>
            </a:r>
          </a:p>
          <a:p>
            <a:r>
              <a:rPr lang="ru-RU" dirty="0" smtClean="0"/>
              <a:t>1. Не рвите в лесу, на лугу цветы! (слайд 15)</a:t>
            </a:r>
          </a:p>
          <a:p>
            <a:r>
              <a:rPr lang="ru-RU" dirty="0" smtClean="0"/>
              <a:t>2. Не разоряйте муравейник! (16 слайд)</a:t>
            </a:r>
          </a:p>
          <a:p>
            <a:r>
              <a:rPr lang="ru-RU" dirty="0" smtClean="0"/>
              <a:t>3. Не подходите близко к гнёздам птиц,</a:t>
            </a:r>
          </a:p>
          <a:p>
            <a:r>
              <a:rPr lang="ru-RU" dirty="0" smtClean="0"/>
              <a:t>не разоряйте их! (17 слайд)</a:t>
            </a:r>
          </a:p>
          <a:p>
            <a:r>
              <a:rPr lang="ru-RU" dirty="0" smtClean="0"/>
              <a:t>4. Правильно разводите костры,</a:t>
            </a:r>
          </a:p>
          <a:p>
            <a:r>
              <a:rPr lang="ru-RU" dirty="0" smtClean="0"/>
              <a:t>не забывайте их тушить!(18 слайд)</a:t>
            </a:r>
          </a:p>
          <a:p>
            <a:r>
              <a:rPr lang="ru-RU" dirty="0" smtClean="0"/>
              <a:t>5. Не оставляйте в лесу, на лугу, у реки мусор.(19 слайд)</a:t>
            </a:r>
          </a:p>
          <a:p>
            <a:r>
              <a:rPr lang="ru-RU" dirty="0" err="1" smtClean="0"/>
              <a:t>Лесовичок</a:t>
            </a:r>
            <a:r>
              <a:rPr lang="ru-RU" dirty="0" smtClean="0"/>
              <a:t>: Спасибо вам ребята! Вы очень помогли природе и лесу! (20 слайд)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29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609600"/>
            <a:ext cx="5715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-Посмотрите, как в лесу стало светло. Запели песни птицы (включается фонограмма пения птиц). И лес ожил. А вот и </a:t>
            </a:r>
            <a:r>
              <a:rPr lang="ru-RU" dirty="0" err="1" smtClean="0"/>
              <a:t>Старичок-лесовичок</a:t>
            </a:r>
            <a:r>
              <a:rPr lang="ru-RU" dirty="0" smtClean="0"/>
              <a:t> пришёл. Он просит вас поблагодарить и принёс вам подарок – штриховки с лесными ягодами. Скажем </a:t>
            </a:r>
            <a:r>
              <a:rPr lang="ru-RU" dirty="0" err="1" smtClean="0"/>
              <a:t>Старичку-Лесовичку</a:t>
            </a:r>
            <a:r>
              <a:rPr lang="ru-RU" dirty="0" smtClean="0"/>
              <a:t> и лесу до свидания. А нам пора в детский сад. Передвигаясь вам нужно идти не по треугольникам, не по квадратам. По каким геометрическим фигурам вам надо пройти?</a:t>
            </a:r>
          </a:p>
          <a:p>
            <a:r>
              <a:rPr lang="ru-RU" dirty="0" smtClean="0"/>
              <a:t>Дети: По кругам и овалам.</a:t>
            </a:r>
          </a:p>
          <a:p>
            <a:r>
              <a:rPr lang="ru-RU" dirty="0" smtClean="0"/>
              <a:t>Воспитатель: На круг мы будем наступать одной ногой, на овал двумя ногами.</a:t>
            </a:r>
          </a:p>
          <a:p>
            <a:r>
              <a:rPr lang="ru-RU" dirty="0" smtClean="0"/>
              <a:t>Рефлексия:</a:t>
            </a:r>
          </a:p>
          <a:p>
            <a:r>
              <a:rPr lang="ru-RU" dirty="0" smtClean="0"/>
              <a:t>1. Понравилось ли вам путешествие?</a:t>
            </a:r>
          </a:p>
          <a:p>
            <a:r>
              <a:rPr lang="ru-RU" dirty="0" smtClean="0"/>
              <a:t>2. Что интересного узнали?</a:t>
            </a:r>
          </a:p>
          <a:p>
            <a:r>
              <a:rPr lang="ru-RU" dirty="0" smtClean="0"/>
              <a:t>3. Какое задание было трудное?</a:t>
            </a:r>
          </a:p>
          <a:p>
            <a:r>
              <a:rPr lang="ru-RU" dirty="0" smtClean="0"/>
              <a:t>4. Кому помогли?</a:t>
            </a:r>
          </a:p>
          <a:p>
            <a:r>
              <a:rPr lang="ru-RU" dirty="0" smtClean="0"/>
              <a:t>5. Чему научились?</a:t>
            </a:r>
          </a:p>
          <a:p>
            <a:r>
              <a:rPr lang="ru-RU" dirty="0" smtClean="0"/>
              <a:t>6. Какое задание было легкое?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57150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Подвижная игра «Съедобное – несъедобное».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развивать внимание, быстроту мышления, координацию движений.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Атрибуты: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мяч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Дети становятся в шеренгу, а ведущий по очереди кидает им мяч.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момент кидания, ведущий произносит одно слово, являющееся предметом, например: (ручка, молоко, стакан и т. д.). Если слово означает съедобный предмет, то ребенок должен поймать мяч, если несъедобный, то должен оттолкнуть мяч. Если ребенок ловит мяч или просто прикасается руками к мячу при несъедобном предмете, то он проиграл и меняется с ведущим местами.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Подвижная игра «Собери урожай».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развивать быстроту и скорость бега.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Атрибуты: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муляжи овощей и фруктов, корзина.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 сигналу воспитателя дети разбегаются по участку и находя муляжи овощей и фруктов складывают их в корзину.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Подвижная игра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Перелет птиц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развивать у детей выдержку, умение двигаться по сигналу. Упражнять в беге, лазании.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Описание игры: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дети стоят врассыпную на одном конце площадки – «птицы». На другом конце – вышка для влезания или гимнастическая стенка с несколькими пролетами. По сигналу «птицы улетают» птицы летят, расправив крылья. По сигналу «буря» птицы летят на вышку – скрываются от бури. По сигналу «буря прекратилась», птицы летают. Продолжительность 5-7 </a:t>
            </a:r>
            <a:r>
              <a:rPr lang="ru-RU" dirty="0" smtClean="0"/>
              <a:t>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29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58674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Физкультминутки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«Осень»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Березы косы расплели,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Руками клены хлопали,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Ветра холодные пришли,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тополи затопали.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Поникли ивы у пруда,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Осины задрожали,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Дубы, огромные всегда,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будто меньше стали.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присмирело.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Съежилось,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Лишь елочка пригожая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зиме похорошела.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«Гриб»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Гриша шел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(Шагаем на месте.)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Белый гриб нашел. (Хлопки в ладоши.)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Раз-грибок, (Наклоны вперед.)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Два - грибок, (Наклоны вперед.)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Три - грибок, (Наклоны вперед.)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Положил их в кузовок. (Шагаем на месте. Декламируя стихотворение, дети имитируют движения грибника: идут, нагибаются и кладут грибы в кузовок. Движения должны быть неторопливыми, ритмичными.)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«Солнце вышло из-за тучки»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Солнце вышло из-за тучки,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протянем к солнцу ручки. (Потягивания — руки вверх.)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Руки в стороны потом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пошире разведём. (Потягивания — руки в стороны.)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закончили разминку.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Отдохнули ножки, спинки.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37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57912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Пальчиковые игры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«Осень»</a:t>
            </a:r>
            <a:endParaRPr lang="ru-RU" dirty="0" smtClean="0"/>
          </a:p>
          <a:p>
            <a:r>
              <a:rPr lang="ru-RU" dirty="0" smtClean="0"/>
              <a:t>Ветер северный подул: "</a:t>
            </a:r>
            <a:r>
              <a:rPr lang="ru-RU" dirty="0" err="1" smtClean="0"/>
              <a:t>С-с-с-с</a:t>
            </a:r>
            <a:r>
              <a:rPr lang="ru-RU" dirty="0" smtClean="0"/>
              <a:t>", (дуем)</a:t>
            </a:r>
          </a:p>
          <a:p>
            <a:r>
              <a:rPr lang="ru-RU" dirty="0" smtClean="0"/>
              <a:t>Все листочки с веток сдул. (пошевелить пальчиками и подуть на них)</a:t>
            </a:r>
          </a:p>
          <a:p>
            <a:r>
              <a:rPr lang="ru-RU" dirty="0" smtClean="0"/>
              <a:t>Полетели, закружились и на землю опустились (помахать ручками в воздухе)</a:t>
            </a:r>
          </a:p>
          <a:p>
            <a:r>
              <a:rPr lang="ru-RU" dirty="0" smtClean="0"/>
              <a:t>Дождик стал по ним стучать</a:t>
            </a:r>
          </a:p>
          <a:p>
            <a:r>
              <a:rPr lang="ru-RU" dirty="0" smtClean="0"/>
              <a:t>Кап-кап-кап, кап-кап-кап!" (постучать пальцами правой руки по ладошке левой руки)</a:t>
            </a:r>
          </a:p>
          <a:p>
            <a:r>
              <a:rPr lang="ru-RU" dirty="0" smtClean="0"/>
              <a:t>Град по ним заколотил, (щепотью правой руки постучать по левой ладошке)</a:t>
            </a:r>
          </a:p>
          <a:p>
            <a:r>
              <a:rPr lang="ru-RU" dirty="0" smtClean="0"/>
              <a:t>Листья все насквозь пробил. (постучать кулачком правой руки по левой ладошке)</a:t>
            </a:r>
          </a:p>
          <a:p>
            <a:r>
              <a:rPr lang="ru-RU" dirty="0" smtClean="0"/>
              <a:t>Снег потом припорошил, (плавные движения кистями рук вперёд- назад)</a:t>
            </a:r>
          </a:p>
          <a:p>
            <a:r>
              <a:rPr lang="ru-RU" dirty="0" smtClean="0"/>
              <a:t>Одеялом их накрыл. (положить правую ладонь на левую)</a:t>
            </a:r>
          </a:p>
          <a:p>
            <a:r>
              <a:rPr lang="ru-RU" b="1" dirty="0" smtClean="0"/>
              <a:t>«Собираем листочки»</a:t>
            </a:r>
            <a:endParaRPr lang="ru-RU" dirty="0" smtClean="0"/>
          </a:p>
          <a:p>
            <a:r>
              <a:rPr lang="ru-RU" dirty="0" smtClean="0"/>
              <a:t>Раз, два, три, четыре, пять, (загибаем пальчики, начиная с большого)</a:t>
            </a:r>
          </a:p>
          <a:p>
            <a:r>
              <a:rPr lang="ru-RU" dirty="0" smtClean="0"/>
              <a:t>Будем листья собирать. (сжимаем и разжимаем кулачки)</a:t>
            </a:r>
          </a:p>
          <a:p>
            <a:r>
              <a:rPr lang="ru-RU" dirty="0" smtClean="0"/>
              <a:t>Листья березы (загибаем пальчики, начиная с большого)</a:t>
            </a:r>
          </a:p>
          <a:p>
            <a:r>
              <a:rPr lang="ru-RU" dirty="0" smtClean="0"/>
              <a:t>Листья рябины</a:t>
            </a:r>
          </a:p>
          <a:p>
            <a:r>
              <a:rPr lang="ru-RU" dirty="0" smtClean="0"/>
              <a:t>Листики тополя,</a:t>
            </a:r>
          </a:p>
          <a:p>
            <a:r>
              <a:rPr lang="ru-RU" dirty="0" smtClean="0"/>
              <a:t>Листья осины,</a:t>
            </a:r>
          </a:p>
          <a:p>
            <a:r>
              <a:rPr lang="ru-RU" dirty="0" smtClean="0"/>
              <a:t>Листики дуба мы соберём,</a:t>
            </a:r>
          </a:p>
          <a:p>
            <a:r>
              <a:rPr lang="ru-RU" dirty="0" smtClean="0"/>
              <a:t>Маме осенний букет отнесём. (шагаем» по столу средним и указательным пальцем)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457200"/>
            <a:ext cx="5715000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поговорки, приметы, загадки об осени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Пословицы, поговорки, приметы про осень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лето со снопами, так и осень - с пирогами.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осени к лету назад поворота нету.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Весна и осень - всё на дню погод восемь.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Весна красна цветами, а осень снопами.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Сырое лето да теплая осень - к долгой зиме.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Гром в сентябре предвещает теплую осень.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осенью паутина стелется по растениям - это к теплу.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в октябре листья с березы и дуба опадает не чисто - готовься к суровой зиме.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в лесу много рябины - осень будет дождливая, если ж мало - сухая.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Осенью птицы летят низко - к холодной, высоко - к теплой зиме.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Осень прикажет, а весна свое скажет.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Много желудей на дубу уродилось - к лютой зиме.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листопад пройдет скоро, надо ожидать суровой зимы.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Появление комаров поздней осенью - к мягкой зиме.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5638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Осенние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приметы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Теплая осень — к долгой зиме.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Осенью серенько утро, так жди красного денька.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Много желудей на дубу в сентябре — к лютой зиме.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Высоко птицы перелетные летят осенью, так снега много будет, а низко — мало снега будет.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Гром в сентябре предвещает теплую осень.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Много паутины на бабье лето — к ясной осени и холодной зиме.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Паутина стелется по растениям — к теплу.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Семена дня (14 сентября) начало бабьего лета.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первый день бабьего лета ясный и теплый, то и вся осень ясная и теплая, и наоборот.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Появление комаров поздней осенью — к мягкой зиме.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с дерева лист не чисто спадет — будет холодная зима.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 лист с вишни чисто не опал, сколько бы снегу ни выпало, оттепель его сгонит.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осенью листья березы начнут желтеть с верхушки, то будущая весна будет ранняя, а если с низу — то поздняя.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октябре гром — зима бесснежная.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Осенний иней — к сухой и солнечной погоде, к вёдру, к теплу.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Дмитриев день (8 ноября) — зима уж лезет на плетень. Если в этот день холод и снег, весна поздняя и холодная, а если оттепель — зима и весна теплые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55626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Загадки про осень.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Пусты поля, мокнет земля,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Дождь поливает, когда это бывает?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Осенью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Утром мы во двор идём -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Листья сыплются дождём,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ногами шелестят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летят, летят, летят…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Несу я урожаи,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Поля вновь засеваю,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Птиц к югу отправляю,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Деревья раздеваю,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не касаюсь сосен и елочек.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— …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Пришла без красок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без кисти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перекрасила все листья.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(Осень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Рыжий Егорка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Упал на озерко,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 не утонул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воды не всколыхнул.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Осенний лист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всю ночь по крыше бьёт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 постукивает,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бормочет, и поёт, убаюкивает?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Крупно, дробно зачастило, и всю землю намочило.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23\Desktop\Рамки\1643021183_68-phonoteka-org-p-fon-osen-detskii-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9477" y="0"/>
            <a:ext cx="6998977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1001" y="457200"/>
            <a:ext cx="6019800" cy="1366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проект «Золотая осень»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 проекта: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информационно – творческий, познавательный,  краткосрочный.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времени проведения: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1 неделя.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реализации: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неделя октября.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участников: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групповой.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 проекта: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 подготовительной группы, воспитатель, музыкальный руководитель,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физинструктор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родители.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Актуальность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детей недостаточно представлений о предметах и явлениях природы, о правильном отношении к окружающему миру.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Осень - это не только удивительная пора. Наверное, мы взрослые уже не так воспринимаем окружающий мир, как наши малыши - мы потеряли веру в волшебство и сказку.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Поэтому необходимо предоставить детям возможность общаться с живой природой и наблюдать за растениями и животными. Общение с природой, познание её тайн облагораживает человека, делает его более чутким. Познание природы, проникновение в её причинно-следственные связи между объектами и явлениями развивает мышление и способность к формированию научного мировоззрения. Многие великие мыслители и педагоги писали о том, что развитие ребёнка в значительной степени зависит от природного окружения. А воспитание бережного и заботливого отношения к живой и неживой природе возможно тогда, когда дети будут располагать хотя бы элементарными знаниями о них, научатся наблюдать природу, видеть её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красоту.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400" b="1" dirty="0" smtClean="0"/>
              <a:t>Цель проекта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Создание условий для развития познавательных и творческих способностей детей в процессе разработки проекта «Золотая осень».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064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54864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Обобщить и систематизировать представления детей об осенних изменениях в природе, о характерных сезонных явлениях;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Развивать умение видеть красоту окружающего природного мира, разнообразие его красок и форм через наблюдения во время прогулок, экскурсий, при рассматривании иллюстраций и картин художников;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Расширять и активизировать речевой запас детей на основе углубления представлений об окружающем;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Развивать способность применять сформированные умения и навыки связной речи в различных ситуациях общения, познавательный интерес;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Способствовать развитию памяти, восприятия;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Воспитывать у детей бережное отношение к природе.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Закрепление знаний и представлений детей об осени, её признаках;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Расширение и активизация речевого запаса детей на основе углубления и обобщения представлений об окружающем, а также в процессе знакомства с рассказами, стихами, пословицами, загадками осенней тематики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Применение сформированных навыков связной речи в различных ситуациях общения;</a:t>
            </a:r>
          </a:p>
          <a:p>
            <a:r>
              <a:rPr lang="ru-RU" sz="1600" dirty="0" smtClean="0"/>
              <a:t>4. Отражение знаний, накопленных в процессе реализации проекта, в различных видах деятельности (изобразительной, театрализованной, умственной, игровой);</a:t>
            </a:r>
          </a:p>
          <a:p>
            <a:r>
              <a:rPr lang="ru-RU" sz="1600" dirty="0" smtClean="0"/>
              <a:t>5. Заинтересованность и активное участие родителей в образовательном процессе детского сада.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533400"/>
            <a:ext cx="579120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 «Осенние месяцы» - выучить с детьми осенние месяцы (папка-передвижка);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Консультация «Как сохранить здоровье детей осенью»;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 Подборка на стенд для родителей стихов, текста песен, инсценировок на осеннюю тематику (подготовила музыкальный руководитель Саламатина Д. Г.)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Привлечь родителей к изготовлению костюмов и атрибутов для утренника «Так давайте осень славить»;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«Золотая осень» (папка – передвижка).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Продукт проекта: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Утренник «Так давайте осень славить»;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 Участие родителей и детей в выставке «Зазвенела осень листопадом»;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 Пополнение  развивающей предметно-пространственной среды «Осеннее настроение» (уголок природы);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Спортивный досуг «Осенние забавы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Этапы проекта: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Подготовительный этап: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Постановка темы, цели и задач педагогического проекта. Работа с методическим материалом, художественной литературой по данной теме. Составление комплексно-тематического плана, подбор дидактических игр, иллюстративного материала.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Основной этап: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проекта «Золотая осень».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Результат проекта: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Утренник «Так давайте осень славить»;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 Участие родителей и детей в выставке «Зазвенела осень листопадом»;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 Пополнение развивающей предметно-пространственной среды «Осеннее настроение» (уголок природы);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Спортивный досуг «Осенние забавы».       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5638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</a:t>
            </a:r>
            <a:r>
              <a:rPr lang="ru-RU" b="1" dirty="0" err="1" smtClean="0"/>
              <a:t>Комплексно</a:t>
            </a:r>
            <a:r>
              <a:rPr lang="ru-RU" b="1" dirty="0" smtClean="0"/>
              <a:t> – тематическое планирование</a:t>
            </a:r>
            <a:endParaRPr lang="ru-RU" dirty="0" smtClean="0"/>
          </a:p>
          <a:p>
            <a:r>
              <a:rPr lang="ru-RU" b="1" dirty="0" smtClean="0"/>
              <a:t>Образовательные области проекта</a:t>
            </a:r>
            <a:endParaRPr lang="ru-RU" dirty="0" smtClean="0"/>
          </a:p>
          <a:p>
            <a:r>
              <a:rPr lang="ru-RU" b="1" dirty="0" smtClean="0"/>
              <a:t>Осуществляемая детьми деятельность</a:t>
            </a:r>
            <a:endParaRPr lang="ru-RU" dirty="0" smtClean="0"/>
          </a:p>
          <a:p>
            <a:r>
              <a:rPr lang="ru-RU" b="1" dirty="0" smtClean="0"/>
              <a:t>Познавательное</a:t>
            </a:r>
            <a:endParaRPr lang="ru-RU" dirty="0" smtClean="0"/>
          </a:p>
          <a:p>
            <a:r>
              <a:rPr lang="ru-RU" b="1" dirty="0" smtClean="0"/>
              <a:t>развитие</a:t>
            </a:r>
            <a:endParaRPr lang="ru-RU" dirty="0" smtClean="0"/>
          </a:p>
          <a:p>
            <a:r>
              <a:rPr lang="ru-RU" b="1" dirty="0" smtClean="0"/>
              <a:t>НОД</a:t>
            </a:r>
            <a:r>
              <a:rPr lang="ru-RU" dirty="0" smtClean="0"/>
              <a:t>  «Путешествие в осенний лес» с применением ИКТ;</a:t>
            </a:r>
          </a:p>
          <a:p>
            <a:r>
              <a:rPr lang="ru-RU" b="1" dirty="0" smtClean="0"/>
              <a:t>Просмотр презентации</a:t>
            </a:r>
            <a:r>
              <a:rPr lang="ru-RU" dirty="0" smtClean="0"/>
              <a:t> «Детям об осени»;</a:t>
            </a:r>
          </a:p>
          <a:p>
            <a:r>
              <a:rPr lang="ru-RU" b="1" dirty="0" smtClean="0"/>
              <a:t>Наблюдение:</a:t>
            </a:r>
            <a:r>
              <a:rPr lang="ru-RU" dirty="0" smtClean="0"/>
              <a:t> осенний ветер, осенняя погода, деревья осенью, птицы осенью, насекомые осенью.</a:t>
            </a:r>
          </a:p>
          <a:p>
            <a:r>
              <a:rPr lang="ru-RU" b="1" dirty="0" smtClean="0"/>
              <a:t>Ведение дневника</a:t>
            </a:r>
            <a:r>
              <a:rPr lang="ru-RU" dirty="0" smtClean="0"/>
              <a:t> «Наблюдение за погодой»;</a:t>
            </a:r>
          </a:p>
          <a:p>
            <a:r>
              <a:rPr lang="ru-RU" b="1" dirty="0" smtClean="0"/>
              <a:t>Рассматривание альбома</a:t>
            </a:r>
            <a:r>
              <a:rPr lang="ru-RU" dirty="0" smtClean="0"/>
              <a:t> «Осень»;</a:t>
            </a:r>
          </a:p>
          <a:p>
            <a:r>
              <a:rPr lang="ru-RU" b="1" dirty="0" smtClean="0"/>
              <a:t>Беседа</a:t>
            </a:r>
            <a:r>
              <a:rPr lang="ru-RU" dirty="0" smtClean="0"/>
              <a:t>  «Осень. Приметы осени»;</a:t>
            </a:r>
          </a:p>
          <a:p>
            <a:r>
              <a:rPr lang="ru-RU" b="1" dirty="0" smtClean="0"/>
              <a:t>Ситуативная беседа:</a:t>
            </a:r>
            <a:r>
              <a:rPr lang="ru-RU" dirty="0" smtClean="0"/>
              <a:t> </a:t>
            </a:r>
            <a:r>
              <a:rPr lang="ru-RU" b="1" dirty="0" smtClean="0"/>
              <a:t> «</a:t>
            </a:r>
            <a:r>
              <a:rPr lang="ru-RU" dirty="0" smtClean="0"/>
              <a:t>Почему я люблю (не люблю) осень?».</a:t>
            </a:r>
          </a:p>
          <a:p>
            <a:r>
              <a:rPr lang="ru-RU" b="1" dirty="0" smtClean="0"/>
              <a:t>Социально-коммуникативное развитие</a:t>
            </a:r>
            <a:endParaRPr lang="ru-RU" dirty="0" smtClean="0"/>
          </a:p>
          <a:p>
            <a:r>
              <a:rPr lang="ru-RU" b="1" dirty="0" smtClean="0"/>
              <a:t>Сюжетно-ролевые игры:</a:t>
            </a:r>
            <a:r>
              <a:rPr lang="ru-RU" dirty="0" smtClean="0"/>
              <a:t> «Магазин семян», «Семья»: сюжет: «Собираемся на прогулку в парк», «Семейный праздник».</a:t>
            </a:r>
          </a:p>
          <a:p>
            <a:r>
              <a:rPr lang="ru-RU" b="1" dirty="0" smtClean="0"/>
              <a:t>Дидактические игры</a:t>
            </a:r>
            <a:r>
              <a:rPr lang="ru-RU" dirty="0" smtClean="0"/>
              <a:t>: «Времена года», «Узнай по описанию», «Чудесный мешочек", «Отгадай загадку – нарисуй отгадку!», «С какой ветки детки?», «Найди дерево по описанию»,</a:t>
            </a:r>
          </a:p>
          <a:p>
            <a:r>
              <a:rPr lang="ru-RU" dirty="0" smtClean="0"/>
              <a:t>«Знатоки осенней природы»; «Вершки, корешки», «Что лишнее»;</a:t>
            </a:r>
          </a:p>
          <a:p>
            <a:r>
              <a:rPr lang="ru-RU" b="1" dirty="0" smtClean="0"/>
              <a:t>Настольно – печатные игры:</a:t>
            </a:r>
            <a:r>
              <a:rPr lang="ru-RU" dirty="0" smtClean="0"/>
              <a:t> «Времена года»,  «Что где растет?»,  лото «Осень»;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533400"/>
            <a:ext cx="57150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Трудовая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сбор осенних листьев для гербария;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огорода к зиме. Сбор природного материала на прогулке, уборка опавшей листвы. Подготовка клумбы группового участка к зиме, укрывание корней деревьев опавшей листвою;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Беседа: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«Осенние хлопоты человека осенью»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Беседа по ОБЖ: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«Почему могут быть опасны старые, засохшие деревья?», «Как вести себя у водоёмов поздней осенью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Словесные игры: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«Опиши словами осень!»,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«Вспомни – назови», «Один – много», «Осенние деревья»;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Пословицы, поговорки, приметы, загадки об осени, рассказы об осени;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А. Пушкин «Уж небо осенью дышало…»,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А. Пушкин «Унылая пора! Очей очарованье», А. Плещеев «Скучная картина», К. Бальмонт «Осень», Н. Сладков «Осень на пороге», Е. Благинина «Улетают, улетели», Л.Толстой «Дуб и орешник», К.Ушинский «Осенняя сказка», «Спор деревьев»;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А. Введенский «Песенка о дожде»;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Чтение загадок о природных явлениях осени, чтение осенних рассказов;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Составление рассказов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 сюжетным картинкам «Осень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Песенное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попевка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«Листики летят»;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Лепка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«Лукошко с грибами»; «Ветка рябины»;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Рисование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«Лес, точно терем расписной»; «Золотая осень»;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Аппликация: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«Вот уж последняя стая крыльями машет вдали»;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Рассматривание картины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И.Левитана «Золотая осень»;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Самостоятельная художественная деятельность: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Рисование «Чем нам осень нравится»;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Слушание музыкальных произведений: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И. Чайковский «Осенняя песнь», 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«Осень»;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064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457200"/>
            <a:ext cx="57912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Пение: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«Золотая песенка» слова З. Петровой, музыка Г.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Вихаревой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«Дождик» слова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Пикулёвой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музыка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Попляновой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 золоте берёзонька» слова и музыка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Вихаревой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Музыкальная игра с пением: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«Здравствуй, осень» слова Е. Благининой, музыка В. Витлина;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Музыкально – дидактическая игра: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«Узнай песенку»;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Досуги, развлечения: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«Час загадки» (дети выбирают загадки и рисуют к ним отгадки);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Утренник «Так давайте осень славить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Беседы: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«Как одеваться осенью?», «Если хочешь быть здоров»;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Подвижные игры: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«Съедобное - несъедобное!», «Собери урожай», «Осенние листочки», «Вороны и собачка!», «Перелёт птиц», «Гуси – лебеди».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Игры – соревнования: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«Кто быстрее обежит лужи»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Физкультминутки: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«Гриб», «Осень», «Солнце вышло из-за тучки»;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Пальчиковые игры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«Листья»; «Собираем листочки»;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Спортивный досуг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«Осенние забавы</a:t>
            </a:r>
            <a:r>
              <a:rPr lang="ru-RU" sz="1600" dirty="0" smtClean="0"/>
              <a:t>».</a:t>
            </a:r>
          </a:p>
          <a:p>
            <a:r>
              <a:rPr lang="ru-RU" sz="1600" dirty="0" err="1" smtClean="0"/>
              <a:t>т</a:t>
            </a:r>
            <a:r>
              <a:rPr lang="ru-RU" sz="1600" b="1" dirty="0" err="1" smtClean="0"/>
              <a:t>НОД</a:t>
            </a:r>
            <a:r>
              <a:rPr lang="ru-RU" sz="1600" dirty="0" smtClean="0"/>
              <a:t>  </a:t>
            </a:r>
            <a:r>
              <a:rPr lang="ru-RU" sz="1600" b="1" dirty="0" smtClean="0"/>
              <a:t>«Путешествие в осенний лес» с применением ИКТ</a:t>
            </a:r>
            <a:endParaRPr lang="ru-RU" sz="1600" dirty="0" smtClean="0"/>
          </a:p>
          <a:p>
            <a:r>
              <a:rPr lang="ru-RU" sz="1600" b="1" dirty="0" smtClean="0"/>
              <a:t>Задачи:</a:t>
            </a:r>
            <a:endParaRPr lang="ru-RU" sz="1600" dirty="0" smtClean="0"/>
          </a:p>
          <a:p>
            <a:r>
              <a:rPr lang="ru-RU" sz="1600" dirty="0" smtClean="0"/>
              <a:t>1. Расширять представления об изменениях, происходящих в природе осенью.</a:t>
            </a:r>
          </a:p>
          <a:p>
            <a:r>
              <a:rPr lang="ru-RU" sz="1600" dirty="0" smtClean="0"/>
              <a:t>2. Обобщать знания детей о диких животных, о среде их обитания, о деревьях.</a:t>
            </a:r>
          </a:p>
          <a:p>
            <a:r>
              <a:rPr lang="ru-RU" sz="1600" dirty="0" smtClean="0"/>
              <a:t>3. Развивать внимание, память, мышление.</a:t>
            </a:r>
          </a:p>
          <a:p>
            <a:r>
              <a:rPr lang="ru-RU" sz="1600" dirty="0" smtClean="0"/>
              <a:t>4. Воспитывать любовь, бережное отношение к природе и проявлять заботу и внимание ко всему живому.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58674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оборудование: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проектор, игрушка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телефон, макеты деревьев (береза, дуб, рябина), магнитофон, фонограмма "Пение птиц", шум леса, шум воды, классическая музыка для релаксации, геометрические фигуры.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Предварительная работа: 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чтение В. Золотов «Лесная мозаика», «Зимовье зверей», заучивание стихотворения «Лесные правила», рассматривание иллюстраций с изображением животных и их жилища, наблюдение за животными и птицами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прогулке</a:t>
            </a:r>
          </a:p>
          <a:p>
            <a:r>
              <a:rPr lang="ru-RU" sz="1600" b="1" dirty="0" smtClean="0"/>
              <a:t>Ход НОД:</a:t>
            </a:r>
            <a:endParaRPr lang="ru-RU" sz="1600" dirty="0" smtClean="0"/>
          </a:p>
          <a:p>
            <a:r>
              <a:rPr lang="ru-RU" sz="1600" dirty="0" err="1" smtClean="0"/>
              <a:t>В-ль</a:t>
            </a:r>
            <a:r>
              <a:rPr lang="ru-RU" sz="1600" dirty="0" smtClean="0"/>
              <a:t>: Ребята, давайте поздороваемся с нашими гостями.</a:t>
            </a:r>
          </a:p>
          <a:p>
            <a:r>
              <a:rPr lang="ru-RU" sz="1600" dirty="0" smtClean="0"/>
              <a:t>Дети: Здравствуйте!</a:t>
            </a:r>
          </a:p>
          <a:p>
            <a:r>
              <a:rPr lang="ru-RU" sz="1600" dirty="0" err="1" smtClean="0"/>
              <a:t>В-ль</a:t>
            </a:r>
            <a:r>
              <a:rPr lang="ru-RU" sz="1600" dirty="0" smtClean="0"/>
              <a:t>: Дети, проходите и присаживайтесь на стульчики.</a:t>
            </a:r>
          </a:p>
          <a:p>
            <a:r>
              <a:rPr lang="ru-RU" sz="1600" dirty="0" smtClean="0"/>
              <a:t>Ребята, мне кажется, нас ждет интересное путешествие в сказочный лес! Но прежде, давайте вспомним, какое сейчас время года?</a:t>
            </a:r>
          </a:p>
          <a:p>
            <a:r>
              <a:rPr lang="ru-RU" sz="1600" dirty="0" smtClean="0"/>
              <a:t>Дети: Осень!</a:t>
            </a:r>
          </a:p>
          <a:p>
            <a:r>
              <a:rPr lang="ru-RU" sz="1600" dirty="0" err="1" smtClean="0"/>
              <a:t>В-ль</a:t>
            </a:r>
            <a:r>
              <a:rPr lang="ru-RU" sz="1600" dirty="0" smtClean="0"/>
              <a:t>: Молодцы ребята! Значит мы отправимся в какой лес?</a:t>
            </a:r>
          </a:p>
          <a:p>
            <a:r>
              <a:rPr lang="ru-RU" sz="1600" dirty="0" smtClean="0"/>
              <a:t>Дети: В осенний!</a:t>
            </a:r>
          </a:p>
          <a:p>
            <a:r>
              <a:rPr lang="ru-RU" sz="1600" dirty="0" err="1" smtClean="0"/>
              <a:t>В-ль</a:t>
            </a:r>
            <a:r>
              <a:rPr lang="ru-RU" sz="1600" dirty="0" smtClean="0"/>
              <a:t>: А какие признаки осени мы знаем?</a:t>
            </a:r>
          </a:p>
          <a:p>
            <a:r>
              <a:rPr lang="ru-RU" sz="1600" dirty="0" smtClean="0"/>
              <a:t>Дети: листики желтеют и опадают, часто идут дожди, дни стали короче, птицы улетают в теплые края, люди собирают урожай и т. д.</a:t>
            </a:r>
          </a:p>
          <a:p>
            <a:r>
              <a:rPr lang="ru-RU" sz="1600" dirty="0" smtClean="0"/>
              <a:t>- А теперь, ребята, отгадаем загадку (2 слайд)</a:t>
            </a:r>
          </a:p>
          <a:p>
            <a:r>
              <a:rPr lang="ru-RU" sz="1600" dirty="0" smtClean="0"/>
              <a:t>Дом со всех сторон открыт,</a:t>
            </a:r>
          </a:p>
          <a:p>
            <a:r>
              <a:rPr lang="ru-RU" sz="1600" dirty="0" smtClean="0"/>
              <a:t>Он резною крышей крыт.</a:t>
            </a:r>
          </a:p>
          <a:p>
            <a:r>
              <a:rPr lang="ru-RU" sz="1600" dirty="0" smtClean="0"/>
              <a:t>Заходи в зеленый дом,</a:t>
            </a:r>
          </a:p>
          <a:p>
            <a:r>
              <a:rPr lang="ru-RU" sz="1600" dirty="0" smtClean="0"/>
              <a:t>Чудеса увидишь в нем. (лес</a:t>
            </a:r>
            <a:r>
              <a:rPr lang="ru-RU" sz="1600" dirty="0" smtClean="0"/>
              <a:t>)</a:t>
            </a:r>
          </a:p>
          <a:p>
            <a:r>
              <a:rPr lang="ru-RU" sz="1600" dirty="0" err="1" smtClean="0"/>
              <a:t>Лесовичок</a:t>
            </a:r>
            <a:r>
              <a:rPr lang="ru-RU" sz="1600" dirty="0" smtClean="0"/>
              <a:t>: -Здравствуйте, ребята. Я </a:t>
            </a:r>
            <a:r>
              <a:rPr lang="ru-RU" sz="1600" dirty="0" err="1" smtClean="0"/>
              <a:t>Лесовичок</a:t>
            </a:r>
            <a:r>
              <a:rPr lang="ru-RU" sz="1600" dirty="0" smtClean="0"/>
              <a:t>. Я хочу попросить у вас помощи! Злая колдунья усыпила Матушку Природу, и теперь лес, в котором я живу заколдован. Помогите мне расколдовать лес (4 слайд)</a:t>
            </a:r>
          </a:p>
          <a:p>
            <a:r>
              <a:rPr lang="ru-RU" sz="1600" dirty="0" smtClean="0"/>
              <a:t>Воспитатель: Ну что ребята, поможем </a:t>
            </a:r>
            <a:r>
              <a:rPr lang="ru-RU" sz="1600" dirty="0" err="1" smtClean="0"/>
              <a:t>Лесовичку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Дети: Да.</a:t>
            </a:r>
          </a:p>
          <a:p>
            <a:endParaRPr lang="ru-RU" sz="16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Users\123\Desktop\Рамки\1643021183_68-phonoteka-org-p-fon-osen-detskii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37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533400"/>
            <a:ext cx="5715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Не будем терять время, и отправимся в путь!</a:t>
            </a:r>
          </a:p>
          <a:p>
            <a:r>
              <a:rPr lang="ru-RU" dirty="0" smtClean="0"/>
              <a:t>Воспитатель: Посмотрите, какая интересная тропинка! Она состоит из геометрических фигур. Какие геометрические фигуры вы здесь видите?</a:t>
            </a:r>
          </a:p>
          <a:p>
            <a:r>
              <a:rPr lang="ru-RU" dirty="0" smtClean="0"/>
              <a:t>Дети: Круг, квадрат, треугольник, овал.</a:t>
            </a:r>
          </a:p>
          <a:p>
            <a:r>
              <a:rPr lang="ru-RU" dirty="0" smtClean="0"/>
              <a:t>Воспитатель: Передвигаясь вам нужно идти не по треугольникам, не по квадратам. По каким геометрическим фигурам вам надо пройти?</a:t>
            </a:r>
          </a:p>
          <a:p>
            <a:r>
              <a:rPr lang="ru-RU" dirty="0" smtClean="0"/>
              <a:t>Дети: По кругам и овалам.</a:t>
            </a:r>
          </a:p>
          <a:p>
            <a:r>
              <a:rPr lang="ru-RU" dirty="0" smtClean="0"/>
              <a:t>Воспитатель: На круг мы будем наступать одной ногой, на овал двумя ногами.</a:t>
            </a:r>
          </a:p>
          <a:p>
            <a:r>
              <a:rPr lang="ru-RU" dirty="0" smtClean="0"/>
              <a:t>Вед: Дорогой </a:t>
            </a:r>
            <a:r>
              <a:rPr lang="ru-RU" dirty="0" err="1" smtClean="0"/>
              <a:t>Лесовичок</a:t>
            </a:r>
            <a:r>
              <a:rPr lang="ru-RU" dirty="0" smtClean="0"/>
              <a:t>, мы пришли в лес, чтобы получше узнать о его обитателях. Ты нам поможешь в этом?</a:t>
            </a:r>
          </a:p>
          <a:p>
            <a:r>
              <a:rPr lang="ru-RU" dirty="0" err="1" smtClean="0"/>
              <a:t>Лесовичок</a:t>
            </a:r>
            <a:r>
              <a:rPr lang="ru-RU" dirty="0" smtClean="0"/>
              <a:t>: Ну, конечно помогу и все расскажу про мою лесную жизнь!</a:t>
            </a:r>
          </a:p>
          <a:p>
            <a:r>
              <a:rPr lang="ru-RU" dirty="0" smtClean="0"/>
              <a:t>Лес мой необычный, он волшебный — в нём растут загадки… Ребята, а как вы думаете, что такое лес?</a:t>
            </a:r>
          </a:p>
          <a:p>
            <a:r>
              <a:rPr lang="ru-RU" dirty="0" smtClean="0"/>
              <a:t>(Дети отвечают)</a:t>
            </a:r>
          </a:p>
          <a:p>
            <a:r>
              <a:rPr lang="ru-RU" dirty="0" err="1" smtClean="0"/>
              <a:t>Лесовичок</a:t>
            </a:r>
            <a:r>
              <a:rPr lang="ru-RU" dirty="0" smtClean="0"/>
              <a:t>: Дорогие ребятишки, у меня есть волшебная корзина с загадками! Если вы их отгадаете, то сразу поймете, какие деревья растут в нашей полянке. (5слайд)</a:t>
            </a:r>
          </a:p>
          <a:p>
            <a:r>
              <a:rPr lang="ru-RU" dirty="0" smtClean="0"/>
              <a:t>(6 слайд) Русская красавица</a:t>
            </a:r>
          </a:p>
          <a:p>
            <a:r>
              <a:rPr lang="ru-RU" dirty="0" smtClean="0"/>
              <a:t>Стоит на полянке,</a:t>
            </a:r>
          </a:p>
          <a:p>
            <a:r>
              <a:rPr lang="ru-RU" dirty="0" smtClean="0"/>
              <a:t>В зелёной кофточке,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1406</Words>
  <PresentationFormat>Экран (4:3)</PresentationFormat>
  <Paragraphs>323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</cp:revision>
  <dcterms:created xsi:type="dcterms:W3CDTF">2022-10-09T19:03:56Z</dcterms:created>
  <dcterms:modified xsi:type="dcterms:W3CDTF">2022-10-24T11:14:37Z</dcterms:modified>
</cp:coreProperties>
</file>