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58" r:id="rId5"/>
    <p:sldId id="262" r:id="rId6"/>
    <p:sldId id="267" r:id="rId7"/>
    <p:sldId id="268" r:id="rId8"/>
    <p:sldId id="269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0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7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4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0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6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5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6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884B-75B4-4E3C-8431-F03F9570C7E0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734F-E7A7-43CB-B35C-00975C9C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8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13285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автономное дошкольное образовательное учреждение Ковдорского муниципального округа </a:t>
            </a:r>
            <a:br>
              <a:rPr lang="ru-RU" sz="2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Детский сад №29  Сказка»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6" cy="489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</a:pPr>
            <a:endParaRPr lang="ru-RU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Межмуниципальная конференция по духовно-нравственному воспитанию для детей дошкольного возраста</a:t>
            </a:r>
          </a:p>
          <a:p>
            <a:pPr>
              <a:lnSpc>
                <a:spcPct val="115000"/>
              </a:lnSpc>
            </a:pPr>
            <a:r>
              <a:rPr lang="ru-RU" sz="3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«Поделись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улыбкою</a:t>
            </a:r>
            <a:r>
              <a:rPr lang="ru-RU" sz="3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своей»</a:t>
            </a:r>
            <a:r>
              <a:rPr lang="ru-RU" sz="3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3400" b="1" dirty="0" smtClean="0">
              <a:solidFill>
                <a:srgbClr val="C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  </a:t>
            </a:r>
            <a:endParaRPr lang="ru-RU" sz="3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3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драматизации  сказки «Теремок»</a:t>
            </a:r>
            <a:endParaRPr lang="ru-RU" sz="3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3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первой младшей группе. </a:t>
            </a:r>
            <a:endParaRPr lang="ru-RU" sz="34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Подготовила воспитатель: 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Джус Мария Васильевна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Возрастная группа: 1 младшая 2 – 3 года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36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" y="-7374"/>
            <a:ext cx="1891509" cy="1899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4608512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3" y="1843548"/>
            <a:ext cx="3951855" cy="2822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196752"/>
            <a:ext cx="3209429" cy="2537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933056"/>
            <a:ext cx="320943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46" y="2420888"/>
            <a:ext cx="4624206" cy="45993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692" y="188640"/>
            <a:ext cx="5544616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проекта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7" y="1628800"/>
            <a:ext cx="7992889" cy="367240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01.10.2022-01.04.2023года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группа(2-3 года)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проекта: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воспитанники, воспитатели группы.</a:t>
            </a:r>
          </a:p>
          <a:p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7374"/>
            <a:ext cx="1891509" cy="18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46" y="2420888"/>
            <a:ext cx="4624206" cy="45993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692" y="188640"/>
            <a:ext cx="5544616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7" y="1628800"/>
            <a:ext cx="7992889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детей через ознакомление с русским народным творчеством 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7374"/>
            <a:ext cx="1891509" cy="18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692" y="188640"/>
            <a:ext cx="5544616" cy="1296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37002"/>
            <a:ext cx="8964488" cy="334818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-Знакомить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русским народным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творчеством- сказкой.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умение с помощью мимики, жестов, интонационной выразительности речи, движений передавать взятую на себя роль.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внимание, память, детей. 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дружбу, взаимовыручку, умение действовать согласованно.</a:t>
            </a:r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62196"/>
            <a:ext cx="1891509" cy="18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4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692" y="188640"/>
            <a:ext cx="5544616" cy="14401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52" y="1628800"/>
            <a:ext cx="9144000" cy="35283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и ее обсуждение с детьми.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Показ настольного театра по сказке «Теремок»</a:t>
            </a:r>
          </a:p>
          <a:p>
            <a:pPr algn="l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Рассматривание иллюстраций к сказке.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игр: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мешок» , «прищепки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пальчиковой игры «Строим теремок»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 кукольного театра по сказке «Теремок»</a:t>
            </a:r>
          </a:p>
          <a:p>
            <a:pPr algn="l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Имитирование и подражание героям сказки</a:t>
            </a: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подвижной игры «Мышки»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7374"/>
            <a:ext cx="1891509" cy="18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4" y="741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" y="-7374"/>
            <a:ext cx="1891509" cy="1899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0050" y="188640"/>
            <a:ext cx="5793623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прищепках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77" y="1175614"/>
            <a:ext cx="4464496" cy="50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4" y="741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" y="-7374"/>
            <a:ext cx="1891509" cy="1899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48072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волшебный мешочек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22" y="1789105"/>
            <a:ext cx="3068451" cy="3816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00379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4" y="741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" y="-7374"/>
            <a:ext cx="1891509" cy="1899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8472684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мышки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98" y="2492896"/>
            <a:ext cx="3739958" cy="2721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2" y="2492896"/>
            <a:ext cx="3995936" cy="27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" y="13823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" y="-7374"/>
            <a:ext cx="1891509" cy="1899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68780"/>
            <a:ext cx="5400600" cy="13160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троим теремок»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39961"/>
            <a:ext cx="3420380" cy="2542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39961"/>
            <a:ext cx="3190824" cy="25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202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Ковдорского муниципального округа  «Детский сад №29  Сказка» </vt:lpstr>
      <vt:lpstr>Информационная карта проекта:</vt:lpstr>
      <vt:lpstr>Цель: </vt:lpstr>
      <vt:lpstr>Задачи: </vt:lpstr>
      <vt:lpstr>Предварительная работа:</vt:lpstr>
      <vt:lpstr>Игра на прищепках</vt:lpstr>
      <vt:lpstr>Игра волшебный мешочек</vt:lpstr>
      <vt:lpstr>Игра мышки</vt:lpstr>
      <vt:lpstr>Пальчиковая игра  «Строим теремок»</vt:lpstr>
      <vt:lpstr>Драматизация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Ковдорского муниципального округа "Детский сад №29 " «Сказка»</dc:title>
  <dc:creator>Ирина</dc:creator>
  <cp:lastModifiedBy>Admin</cp:lastModifiedBy>
  <cp:revision>14</cp:revision>
  <dcterms:created xsi:type="dcterms:W3CDTF">2023-01-30T08:00:40Z</dcterms:created>
  <dcterms:modified xsi:type="dcterms:W3CDTF">2023-11-11T18:46:43Z</dcterms:modified>
</cp:coreProperties>
</file>